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627" r:id="rId6"/>
    <p:sldId id="623" r:id="rId7"/>
    <p:sldId id="625" r:id="rId8"/>
    <p:sldId id="612" r:id="rId9"/>
    <p:sldId id="613" r:id="rId10"/>
    <p:sldId id="626" r:id="rId11"/>
    <p:sldId id="614" r:id="rId12"/>
    <p:sldId id="615" r:id="rId13"/>
    <p:sldId id="616" r:id="rId14"/>
    <p:sldId id="617" r:id="rId15"/>
    <p:sldId id="275" r:id="rId16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A5CA"/>
    <a:srgbClr val="5F5F5F"/>
    <a:srgbClr val="AAC1DA"/>
    <a:srgbClr val="D1DB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744E2-D67D-0504-DFA1-84AA2E5269C7}" v="8" dt="2025-08-22T07:14:07.721"/>
    <p1510:client id="{225C8EA2-C088-7A0B-88F0-4AA0BB54CF80}" v="59" dt="2025-08-23T06:41:43.373"/>
    <p1510:client id="{35611FD5-E2F8-5E41-6F2F-5566E18447F4}" v="96" dt="2025-08-21T17:11:20.088"/>
    <p1510:client id="{96443C0A-1E43-90BA-C3B4-A69BD881286A}" v="1020" dt="2025-08-21T17:31:46.698"/>
    <p1510:client id="{A7CCA5E7-C5D9-F688-8320-FD5D896CAF1C}" v="204" dt="2025-08-22T07:33:42.865"/>
    <p1510:client id="{DA234CA6-4C18-265B-BF9B-6EC4A56548B9}" v="7" dt="2025-08-22T15:16:08.032"/>
    <p1510:client id="{ED45153E-FF8C-2562-A0B8-FD31E4415F5F}" v="16" dt="2025-08-21T14:22:20.250"/>
    <p1510:client id="{FD662089-7073-CDA7-F927-1B4E42259B48}" v="744" dt="2025-08-23T05:18:40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64" y="1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Đình Anh Nguyễn" userId="bf4bae9074d87a2a" providerId="Windows Live" clId="Web-{96443C0A-1E43-90BA-C3B4-A69BD881286A}"/>
    <pc:docChg chg="addSld modSld">
      <pc:chgData name="Đình Anh Nguyễn" userId="bf4bae9074d87a2a" providerId="Windows Live" clId="Web-{96443C0A-1E43-90BA-C3B4-A69BD881286A}" dt="2025-08-21T17:31:46.682" v="547" actId="20577"/>
      <pc:docMkLst>
        <pc:docMk/>
      </pc:docMkLst>
      <pc:sldChg chg="modSp">
        <pc:chgData name="Đình Anh Nguyễn" userId="bf4bae9074d87a2a" providerId="Windows Live" clId="Web-{96443C0A-1E43-90BA-C3B4-A69BD881286A}" dt="2025-08-21T17:16:59.001" v="43" actId="20577"/>
        <pc:sldMkLst>
          <pc:docMk/>
          <pc:sldMk cId="0" sldId="256"/>
        </pc:sldMkLst>
        <pc:spChg chg="mod">
          <ac:chgData name="Đình Anh Nguyễn" userId="bf4bae9074d87a2a" providerId="Windows Live" clId="Web-{96443C0A-1E43-90BA-C3B4-A69BD881286A}" dt="2025-08-21T17:15:50.577" v="4" actId="1076"/>
          <ac:spMkLst>
            <pc:docMk/>
            <pc:sldMk cId="0" sldId="256"/>
            <ac:spMk id="3" creationId="{8028EDC1-0E0E-6AD8-E62C-19D750EB5D0F}"/>
          </ac:spMkLst>
        </pc:spChg>
        <pc:spChg chg="mod">
          <ac:chgData name="Đình Anh Nguyễn" userId="bf4bae9074d87a2a" providerId="Windows Live" clId="Web-{96443C0A-1E43-90BA-C3B4-A69BD881286A}" dt="2025-08-21T17:16:59.001" v="43" actId="20577"/>
          <ac:spMkLst>
            <pc:docMk/>
            <pc:sldMk cId="0" sldId="256"/>
            <ac:spMk id="12" creationId="{00000000-0000-0000-0000-000000000000}"/>
          </ac:spMkLst>
        </pc:spChg>
      </pc:sldChg>
      <pc:sldChg chg="addSp modSp">
        <pc:chgData name="Đình Anh Nguyễn" userId="bf4bae9074d87a2a" providerId="Windows Live" clId="Web-{96443C0A-1E43-90BA-C3B4-A69BD881286A}" dt="2025-08-21T17:31:46.682" v="547" actId="20577"/>
        <pc:sldMkLst>
          <pc:docMk/>
          <pc:sldMk cId="538739278" sldId="623"/>
        </pc:sldMkLst>
        <pc:spChg chg="mod">
          <ac:chgData name="Đình Anh Nguyễn" userId="bf4bae9074d87a2a" providerId="Windows Live" clId="Web-{96443C0A-1E43-90BA-C3B4-A69BD881286A}" dt="2025-08-21T17:17:06.423" v="51" actId="20577"/>
          <ac:spMkLst>
            <pc:docMk/>
            <pc:sldMk cId="538739278" sldId="623"/>
            <ac:spMk id="2" creationId="{CAD18C12-7914-755F-F863-D6BCFEE32FEF}"/>
          </ac:spMkLst>
        </pc:spChg>
        <pc:spChg chg="add mod">
          <ac:chgData name="Đình Anh Nguyễn" userId="bf4bae9074d87a2a" providerId="Windows Live" clId="Web-{96443C0A-1E43-90BA-C3B4-A69BD881286A}" dt="2025-08-21T17:31:46.682" v="547" actId="20577"/>
          <ac:spMkLst>
            <pc:docMk/>
            <pc:sldMk cId="538739278" sldId="623"/>
            <ac:spMk id="3" creationId="{1A9A0D69-EAA9-492D-5679-D7594D7E1D71}"/>
          </ac:spMkLst>
        </pc:spChg>
      </pc:sldChg>
      <pc:sldChg chg="addSp delSp modSp add replId">
        <pc:chgData name="Đình Anh Nguyễn" userId="bf4bae9074d87a2a" providerId="Windows Live" clId="Web-{96443C0A-1E43-90BA-C3B4-A69BD881286A}" dt="2025-08-21T17:31:25.572" v="533" actId="1076"/>
        <pc:sldMkLst>
          <pc:docMk/>
          <pc:sldMk cId="1636638933" sldId="625"/>
        </pc:sldMkLst>
        <pc:spChg chg="mod">
          <ac:chgData name="Đình Anh Nguyễn" userId="bf4bae9074d87a2a" providerId="Windows Live" clId="Web-{96443C0A-1E43-90BA-C3B4-A69BD881286A}" dt="2025-08-21T17:31:25.572" v="533" actId="1076"/>
          <ac:spMkLst>
            <pc:docMk/>
            <pc:sldMk cId="1636638933" sldId="625"/>
            <ac:spMk id="3" creationId="{F7BC05C1-2F70-86F7-A231-69A7A7D66796}"/>
          </ac:spMkLst>
        </pc:spChg>
        <pc:picChg chg="add mod">
          <ac:chgData name="Đình Anh Nguyễn" userId="bf4bae9074d87a2a" providerId="Windows Live" clId="Web-{96443C0A-1E43-90BA-C3B4-A69BD881286A}" dt="2025-08-21T17:29:03.990" v="430" actId="1076"/>
          <ac:picMkLst>
            <pc:docMk/>
            <pc:sldMk cId="1636638933" sldId="625"/>
            <ac:picMk id="6" creationId="{BFF5CFD8-48E5-2BD9-F67B-7C387AA7A900}"/>
          </ac:picMkLst>
        </pc:picChg>
      </pc:sldChg>
    </pc:docChg>
  </pc:docChgLst>
  <pc:docChgLst>
    <pc:chgData name="Đình Anh Nguyễn" userId="bf4bae9074d87a2a" providerId="Windows Live" clId="Web-{ED45153E-FF8C-2562-A0B8-FD31E4415F5F}"/>
    <pc:docChg chg="delSld modSld">
      <pc:chgData name="Đình Anh Nguyễn" userId="bf4bae9074d87a2a" providerId="Windows Live" clId="Web-{ED45153E-FF8C-2562-A0B8-FD31E4415F5F}" dt="2025-08-21T14:22:20.250" v="7"/>
      <pc:docMkLst>
        <pc:docMk/>
      </pc:docMkLst>
      <pc:sldChg chg="modSp">
        <pc:chgData name="Đình Anh Nguyễn" userId="bf4bae9074d87a2a" providerId="Windows Live" clId="Web-{ED45153E-FF8C-2562-A0B8-FD31E4415F5F}" dt="2025-08-21T14:22:08.484" v="3" actId="20577"/>
        <pc:sldMkLst>
          <pc:docMk/>
          <pc:sldMk cId="0" sldId="256"/>
        </pc:sldMkLst>
        <pc:spChg chg="mod">
          <ac:chgData name="Đình Anh Nguyễn" userId="bf4bae9074d87a2a" providerId="Windows Live" clId="Web-{ED45153E-FF8C-2562-A0B8-FD31E4415F5F}" dt="2025-08-21T14:22:08.484" v="3" actId="20577"/>
          <ac:spMkLst>
            <pc:docMk/>
            <pc:sldMk cId="0" sldId="256"/>
            <ac:spMk id="3" creationId="{8028EDC1-0E0E-6AD8-E62C-19D750EB5D0F}"/>
          </ac:spMkLst>
        </pc:spChg>
      </pc:sldChg>
      <pc:sldChg chg="del">
        <pc:chgData name="Đình Anh Nguyễn" userId="bf4bae9074d87a2a" providerId="Windows Live" clId="Web-{ED45153E-FF8C-2562-A0B8-FD31E4415F5F}" dt="2025-08-21T14:22:17.500" v="4"/>
        <pc:sldMkLst>
          <pc:docMk/>
          <pc:sldMk cId="2761587603" sldId="611"/>
        </pc:sldMkLst>
      </pc:sldChg>
      <pc:sldChg chg="del">
        <pc:chgData name="Đình Anh Nguyễn" userId="bf4bae9074d87a2a" providerId="Windows Live" clId="Web-{ED45153E-FF8C-2562-A0B8-FD31E4415F5F}" dt="2025-08-21T14:22:19.031" v="5"/>
        <pc:sldMkLst>
          <pc:docMk/>
          <pc:sldMk cId="2782028053" sldId="620"/>
        </pc:sldMkLst>
      </pc:sldChg>
      <pc:sldChg chg="del">
        <pc:chgData name="Đình Anh Nguyễn" userId="bf4bae9074d87a2a" providerId="Windows Live" clId="Web-{ED45153E-FF8C-2562-A0B8-FD31E4415F5F}" dt="2025-08-21T14:22:19.891" v="6"/>
        <pc:sldMkLst>
          <pc:docMk/>
          <pc:sldMk cId="3088871073" sldId="621"/>
        </pc:sldMkLst>
      </pc:sldChg>
      <pc:sldChg chg="del">
        <pc:chgData name="Đình Anh Nguyễn" userId="bf4bae9074d87a2a" providerId="Windows Live" clId="Web-{ED45153E-FF8C-2562-A0B8-FD31E4415F5F}" dt="2025-08-21T14:22:20.250" v="7"/>
        <pc:sldMkLst>
          <pc:docMk/>
          <pc:sldMk cId="897287865" sldId="622"/>
        </pc:sldMkLst>
      </pc:sldChg>
    </pc:docChg>
  </pc:docChgLst>
  <pc:docChgLst>
    <pc:chgData name="Đình Anh Nguyễn" userId="bf4bae9074d87a2a" providerId="Windows Live" clId="Web-{35611FD5-E2F8-5E41-6F2F-5566E18447F4}"/>
    <pc:docChg chg="modSld">
      <pc:chgData name="Đình Anh Nguyễn" userId="bf4bae9074d87a2a" providerId="Windows Live" clId="Web-{35611FD5-E2F8-5E41-6F2F-5566E18447F4}" dt="2025-08-21T17:11:20.088" v="49" actId="20577"/>
      <pc:docMkLst>
        <pc:docMk/>
      </pc:docMkLst>
      <pc:sldChg chg="modSp">
        <pc:chgData name="Đình Anh Nguyễn" userId="bf4bae9074d87a2a" providerId="Windows Live" clId="Web-{35611FD5-E2F8-5E41-6F2F-5566E18447F4}" dt="2025-08-21T17:11:20.088" v="49" actId="20577"/>
        <pc:sldMkLst>
          <pc:docMk/>
          <pc:sldMk cId="0" sldId="256"/>
        </pc:sldMkLst>
        <pc:spChg chg="mod">
          <ac:chgData name="Đình Anh Nguyễn" userId="bf4bae9074d87a2a" providerId="Windows Live" clId="Web-{35611FD5-E2F8-5E41-6F2F-5566E18447F4}" dt="2025-08-21T17:11:20.088" v="49" actId="20577"/>
          <ac:spMkLst>
            <pc:docMk/>
            <pc:sldMk cId="0" sldId="256"/>
            <ac:spMk id="3" creationId="{8028EDC1-0E0E-6AD8-E62C-19D750EB5D0F}"/>
          </ac:spMkLst>
        </pc:spChg>
      </pc:sldChg>
    </pc:docChg>
  </pc:docChgLst>
  <pc:docChgLst>
    <pc:chgData name="Nguyen Dinh Anh 20233252" userId="be17595f-a7d9-416f-a53e-ad93cfa2a4ba" providerId="ADAL" clId="{87204CA2-3793-4A30-B59F-8644FC4EE603}"/>
    <pc:docChg chg="undo redo custSel addSld modSld">
      <pc:chgData name="Nguyen Dinh Anh 20233252" userId="be17595f-a7d9-416f-a53e-ad93cfa2a4ba" providerId="ADAL" clId="{87204CA2-3793-4A30-B59F-8644FC4EE603}" dt="2025-08-17T16:34:49.166" v="177" actId="1076"/>
      <pc:docMkLst>
        <pc:docMk/>
      </pc:docMkLst>
      <pc:sldChg chg="addSp delSp modSp mod">
        <pc:chgData name="Nguyen Dinh Anh 20233252" userId="be17595f-a7d9-416f-a53e-ad93cfa2a4ba" providerId="ADAL" clId="{87204CA2-3793-4A30-B59F-8644FC4EE603}" dt="2025-08-17T15:09:25.170" v="64" actId="20577"/>
        <pc:sldMkLst>
          <pc:docMk/>
          <pc:sldMk cId="0" sldId="256"/>
        </pc:sldMkLst>
        <pc:spChg chg="add del mod">
          <ac:chgData name="Nguyen Dinh Anh 20233252" userId="be17595f-a7d9-416f-a53e-ad93cfa2a4ba" providerId="ADAL" clId="{87204CA2-3793-4A30-B59F-8644FC4EE603}" dt="2025-08-17T15:09:25.170" v="64" actId="20577"/>
          <ac:spMkLst>
            <pc:docMk/>
            <pc:sldMk cId="0" sldId="256"/>
            <ac:spMk id="3" creationId="{8028EDC1-0E0E-6AD8-E62C-19D750EB5D0F}"/>
          </ac:spMkLst>
        </pc:spChg>
        <pc:spChg chg="mod">
          <ac:chgData name="Nguyen Dinh Anh 20233252" userId="be17595f-a7d9-416f-a53e-ad93cfa2a4ba" providerId="ADAL" clId="{87204CA2-3793-4A30-B59F-8644FC4EE603}" dt="2025-08-17T15:09:20.941" v="61" actId="6549"/>
          <ac:spMkLst>
            <pc:docMk/>
            <pc:sldMk cId="0" sldId="256"/>
            <ac:spMk id="12" creationId="{00000000-0000-0000-0000-000000000000}"/>
          </ac:spMkLst>
        </pc:spChg>
        <pc:spChg chg="mod">
          <ac:chgData name="Nguyen Dinh Anh 20233252" userId="be17595f-a7d9-416f-a53e-ad93cfa2a4ba" providerId="ADAL" clId="{87204CA2-3793-4A30-B59F-8644FC4EE603}" dt="2025-08-17T15:08:47.081" v="46" actId="20577"/>
          <ac:spMkLst>
            <pc:docMk/>
            <pc:sldMk cId="0" sldId="256"/>
            <ac:spMk id="2050" creationId="{00000000-0000-0000-0000-000000000000}"/>
          </ac:spMkLst>
        </pc:spChg>
      </pc:sldChg>
      <pc:sldChg chg="addSp delSp modSp mod">
        <pc:chgData name="Nguyen Dinh Anh 20233252" userId="be17595f-a7d9-416f-a53e-ad93cfa2a4ba" providerId="ADAL" clId="{87204CA2-3793-4A30-B59F-8644FC4EE603}" dt="2025-08-17T16:28:52.718" v="139" actId="20577"/>
        <pc:sldMkLst>
          <pc:docMk/>
          <pc:sldMk cId="2761587603" sldId="611"/>
        </pc:sldMkLst>
      </pc:sldChg>
      <pc:sldChg chg="addSp delSp modSp add mod">
        <pc:chgData name="Nguyen Dinh Anh 20233252" userId="be17595f-a7d9-416f-a53e-ad93cfa2a4ba" providerId="ADAL" clId="{87204CA2-3793-4A30-B59F-8644FC4EE603}" dt="2025-08-17T16:28:45.644" v="118" actId="20577"/>
        <pc:sldMkLst>
          <pc:docMk/>
          <pc:sldMk cId="2782028053" sldId="620"/>
        </pc:sldMkLst>
      </pc:sldChg>
      <pc:sldChg chg="addSp modSp add mod">
        <pc:chgData name="Nguyen Dinh Anh 20233252" userId="be17595f-a7d9-416f-a53e-ad93cfa2a4ba" providerId="ADAL" clId="{87204CA2-3793-4A30-B59F-8644FC4EE603}" dt="2025-08-17T16:31:08.140" v="161" actId="14100"/>
        <pc:sldMkLst>
          <pc:docMk/>
          <pc:sldMk cId="3088871073" sldId="621"/>
        </pc:sldMkLst>
      </pc:sldChg>
      <pc:sldChg chg="addSp modSp add mod">
        <pc:chgData name="Nguyen Dinh Anh 20233252" userId="be17595f-a7d9-416f-a53e-ad93cfa2a4ba" providerId="ADAL" clId="{87204CA2-3793-4A30-B59F-8644FC4EE603}" dt="2025-08-17T16:34:49.166" v="177" actId="1076"/>
        <pc:sldMkLst>
          <pc:docMk/>
          <pc:sldMk cId="897287865" sldId="622"/>
        </pc:sldMkLst>
      </pc:sldChg>
      <pc:sldChg chg="add">
        <pc:chgData name="Nguyen Dinh Anh 20233252" userId="be17595f-a7d9-416f-a53e-ad93cfa2a4ba" providerId="ADAL" clId="{87204CA2-3793-4A30-B59F-8644FC4EE603}" dt="2025-08-17T16:28:55.532" v="141"/>
        <pc:sldMkLst>
          <pc:docMk/>
          <pc:sldMk cId="538739278" sldId="623"/>
        </pc:sldMkLst>
      </pc:sldChg>
      <pc:sldChg chg="add">
        <pc:chgData name="Nguyen Dinh Anh 20233252" userId="be17595f-a7d9-416f-a53e-ad93cfa2a4ba" providerId="ADAL" clId="{87204CA2-3793-4A30-B59F-8644FC4EE603}" dt="2025-08-17T16:28:55.708" v="142"/>
        <pc:sldMkLst>
          <pc:docMk/>
          <pc:sldMk cId="2593627993" sldId="624"/>
        </pc:sldMkLst>
      </pc:sldChg>
    </pc:docChg>
  </pc:docChgLst>
  <pc:docChgLst>
    <pc:chgData name="Đình Anh Nguyễn" userId="bf4bae9074d87a2a" providerId="Windows Live" clId="Web-{FD662089-7073-CDA7-F927-1B4E42259B48}"/>
    <pc:docChg chg="addSld delSld modSld sldOrd">
      <pc:chgData name="Đình Anh Nguyễn" userId="bf4bae9074d87a2a" providerId="Windows Live" clId="Web-{FD662089-7073-CDA7-F927-1B4E42259B48}" dt="2025-08-23T05:18:37.348" v="675" actId="20577"/>
      <pc:docMkLst>
        <pc:docMk/>
      </pc:docMkLst>
      <pc:sldChg chg="modSp">
        <pc:chgData name="Đình Anh Nguyễn" userId="bf4bae9074d87a2a" providerId="Windows Live" clId="Web-{FD662089-7073-CDA7-F927-1B4E42259B48}" dt="2025-08-23T05:11:06.039" v="547" actId="20577"/>
        <pc:sldMkLst>
          <pc:docMk/>
          <pc:sldMk cId="1465344728" sldId="612"/>
        </pc:sldMkLst>
        <pc:spChg chg="mod">
          <ac:chgData name="Đình Anh Nguyễn" userId="bf4bae9074d87a2a" providerId="Windows Live" clId="Web-{FD662089-7073-CDA7-F927-1B4E42259B48}" dt="2025-08-23T05:11:06.039" v="547" actId="20577"/>
          <ac:spMkLst>
            <pc:docMk/>
            <pc:sldMk cId="1465344728" sldId="612"/>
            <ac:spMk id="2" creationId="{5B372A8F-6772-F1AA-5100-599B61AE66C8}"/>
          </ac:spMkLst>
        </pc:spChg>
        <pc:spChg chg="mod">
          <ac:chgData name="Đình Anh Nguyễn" userId="bf4bae9074d87a2a" providerId="Windows Live" clId="Web-{FD662089-7073-CDA7-F927-1B4E42259B48}" dt="2025-08-23T05:02:52.350" v="257" actId="20577"/>
          <ac:spMkLst>
            <pc:docMk/>
            <pc:sldMk cId="1465344728" sldId="612"/>
            <ac:spMk id="3" creationId="{C487FB8B-45AA-821D-4765-ED4AD68F9F88}"/>
          </ac:spMkLst>
        </pc:spChg>
      </pc:sldChg>
      <pc:sldChg chg="addSp delSp modSp">
        <pc:chgData name="Đình Anh Nguyễn" userId="bf4bae9074d87a2a" providerId="Windows Live" clId="Web-{FD662089-7073-CDA7-F927-1B4E42259B48}" dt="2025-08-23T05:11:53.075" v="589" actId="20577"/>
        <pc:sldMkLst>
          <pc:docMk/>
          <pc:sldMk cId="1754286507" sldId="613"/>
        </pc:sldMkLst>
        <pc:spChg chg="mod">
          <ac:chgData name="Đình Anh Nguyễn" userId="bf4bae9074d87a2a" providerId="Windows Live" clId="Web-{FD662089-7073-CDA7-F927-1B4E42259B48}" dt="2025-08-23T05:11:53.075" v="589" actId="20577"/>
          <ac:spMkLst>
            <pc:docMk/>
            <pc:sldMk cId="1754286507" sldId="613"/>
            <ac:spMk id="2" creationId="{E2E87656-63DF-5625-8B04-D5EE85ECC0D0}"/>
          </ac:spMkLst>
        </pc:spChg>
        <pc:spChg chg="add del mod">
          <ac:chgData name="Đình Anh Nguyễn" userId="bf4bae9074d87a2a" providerId="Windows Live" clId="Web-{FD662089-7073-CDA7-F927-1B4E42259B48}" dt="2025-08-23T04:22:42.205" v="134"/>
          <ac:spMkLst>
            <pc:docMk/>
            <pc:sldMk cId="1754286507" sldId="613"/>
            <ac:spMk id="5" creationId="{65513635-BCF9-011B-6719-81D0F103F956}"/>
          </ac:spMkLst>
        </pc:spChg>
        <pc:spChg chg="add del mod">
          <ac:chgData name="Đình Anh Nguyễn" userId="bf4bae9074d87a2a" providerId="Windows Live" clId="Web-{FD662089-7073-CDA7-F927-1B4E42259B48}" dt="2025-08-23T04:56:17.913" v="198"/>
          <ac:spMkLst>
            <pc:docMk/>
            <pc:sldMk cId="1754286507" sldId="613"/>
            <ac:spMk id="5" creationId="{85AA42A8-C68D-9A5D-ECB6-F63B92BB2381}"/>
          </ac:spMkLst>
        </pc:spChg>
        <pc:spChg chg="add del mod">
          <ac:chgData name="Đình Anh Nguyễn" userId="bf4bae9074d87a2a" providerId="Windows Live" clId="Web-{FD662089-7073-CDA7-F927-1B4E42259B48}" dt="2025-08-23T02:27:25.542" v="121"/>
          <ac:spMkLst>
            <pc:docMk/>
            <pc:sldMk cId="1754286507" sldId="613"/>
            <ac:spMk id="6" creationId="{F8C4A5D7-A1AA-C5DC-DCBC-333DD8B7F6B6}"/>
          </ac:spMkLst>
        </pc:spChg>
        <pc:spChg chg="add del mod">
          <ac:chgData name="Đình Anh Nguyễn" userId="bf4bae9074d87a2a" providerId="Windows Live" clId="Web-{FD662089-7073-CDA7-F927-1B4E42259B48}" dt="2025-08-23T04:57:20.698" v="205"/>
          <ac:spMkLst>
            <pc:docMk/>
            <pc:sldMk cId="1754286507" sldId="613"/>
            <ac:spMk id="8" creationId="{5A95491C-9337-1660-997C-C82F2ADA7AF5}"/>
          </ac:spMkLst>
        </pc:spChg>
        <pc:spChg chg="add del mod">
          <ac:chgData name="Đình Anh Nguyễn" userId="bf4bae9074d87a2a" providerId="Windows Live" clId="Web-{FD662089-7073-CDA7-F927-1B4E42259B48}" dt="2025-08-23T04:28:39.077" v="174"/>
          <ac:spMkLst>
            <pc:docMk/>
            <pc:sldMk cId="1754286507" sldId="613"/>
            <ac:spMk id="9" creationId="{0D77FB91-5EBF-157A-7AB4-1840218474E8}"/>
          </ac:spMkLst>
        </pc:spChg>
        <pc:picChg chg="del mod">
          <ac:chgData name="Đình Anh Nguyễn" userId="bf4bae9074d87a2a" providerId="Windows Live" clId="Web-{FD662089-7073-CDA7-F927-1B4E42259B48}" dt="2025-08-23T02:27:24.589" v="120"/>
          <ac:picMkLst>
            <pc:docMk/>
            <pc:sldMk cId="1754286507" sldId="613"/>
            <ac:picMk id="5" creationId="{AA7BD2B1-3E8E-2E6B-5725-D0B0E356A247}"/>
          </ac:picMkLst>
        </pc:picChg>
        <pc:picChg chg="add del mod ord">
          <ac:chgData name="Đình Anh Nguyễn" userId="bf4bae9074d87a2a" providerId="Windows Live" clId="Web-{FD662089-7073-CDA7-F927-1B4E42259B48}" dt="2025-08-23T04:28:31.827" v="173"/>
          <ac:picMkLst>
            <pc:docMk/>
            <pc:sldMk cId="1754286507" sldId="613"/>
            <ac:picMk id="6" creationId="{8E6B6FB8-4E65-9041-B815-6F5A63821B23}"/>
          </ac:picMkLst>
        </pc:picChg>
        <pc:picChg chg="add del mod ord">
          <ac:chgData name="Đình Anh Nguyễn" userId="bf4bae9074d87a2a" providerId="Windows Live" clId="Web-{FD662089-7073-CDA7-F927-1B4E42259B48}" dt="2025-08-23T04:57:19.495" v="204"/>
          <ac:picMkLst>
            <pc:docMk/>
            <pc:sldMk cId="1754286507" sldId="613"/>
            <ac:picMk id="6" creationId="{C6D2A3AB-1964-6686-D349-7AD48160E75E}"/>
          </ac:picMkLst>
        </pc:picChg>
        <pc:picChg chg="add del mod ord">
          <ac:chgData name="Đình Anh Nguyễn" userId="bf4bae9074d87a2a" providerId="Windows Live" clId="Web-{FD662089-7073-CDA7-F927-1B4E42259B48}" dt="2025-08-23T04:22:36.923" v="133"/>
          <ac:picMkLst>
            <pc:docMk/>
            <pc:sldMk cId="1754286507" sldId="613"/>
            <ac:picMk id="7" creationId="{3E1CCC81-9DEA-E4D0-CBC3-67758E3A6049}"/>
          </ac:picMkLst>
        </pc:picChg>
        <pc:picChg chg="add mod ord">
          <ac:chgData name="Đình Anh Nguyễn" userId="bf4bae9074d87a2a" providerId="Windows Live" clId="Web-{FD662089-7073-CDA7-F927-1B4E42259B48}" dt="2025-08-23T04:57:27.089" v="208" actId="1076"/>
          <ac:picMkLst>
            <pc:docMk/>
            <pc:sldMk cId="1754286507" sldId="613"/>
            <ac:picMk id="9" creationId="{F97ECC23-1703-FCB1-205A-F179FFC1CDC5}"/>
          </ac:picMkLst>
        </pc:picChg>
        <pc:picChg chg="add del mod ord">
          <ac:chgData name="Đình Anh Nguyễn" userId="bf4bae9074d87a2a" providerId="Windows Live" clId="Web-{FD662089-7073-CDA7-F927-1B4E42259B48}" dt="2025-08-23T04:55:49.708" v="197"/>
          <ac:picMkLst>
            <pc:docMk/>
            <pc:sldMk cId="1754286507" sldId="613"/>
            <ac:picMk id="10" creationId="{BC68F235-158A-DCC4-1144-58487D54243E}"/>
          </ac:picMkLst>
        </pc:picChg>
      </pc:sldChg>
      <pc:sldChg chg="addSp delSp modSp">
        <pc:chgData name="Đình Anh Nguyễn" userId="bf4bae9074d87a2a" providerId="Windows Live" clId="Web-{FD662089-7073-CDA7-F927-1B4E42259B48}" dt="2025-08-23T05:12:07.013" v="609" actId="20577"/>
        <pc:sldMkLst>
          <pc:docMk/>
          <pc:sldMk cId="1718930327" sldId="614"/>
        </pc:sldMkLst>
        <pc:spChg chg="mod">
          <ac:chgData name="Đình Anh Nguyễn" userId="bf4bae9074d87a2a" providerId="Windows Live" clId="Web-{FD662089-7073-CDA7-F927-1B4E42259B48}" dt="2025-08-23T05:12:07.013" v="609" actId="20577"/>
          <ac:spMkLst>
            <pc:docMk/>
            <pc:sldMk cId="1718930327" sldId="614"/>
            <ac:spMk id="2" creationId="{EE9A83CC-830A-C660-38F1-3CC081116A1B}"/>
          </ac:spMkLst>
        </pc:spChg>
        <pc:spChg chg="del mod">
          <ac:chgData name="Đình Anh Nguyễn" userId="bf4bae9074d87a2a" providerId="Windows Live" clId="Web-{FD662089-7073-CDA7-F927-1B4E42259B48}" dt="2025-08-23T02:18:37.399" v="8"/>
          <ac:spMkLst>
            <pc:docMk/>
            <pc:sldMk cId="1718930327" sldId="614"/>
            <ac:spMk id="3" creationId="{DB755EC9-1DBC-3156-5483-6A90B3697410}"/>
          </ac:spMkLst>
        </pc:spChg>
        <pc:spChg chg="add del mod">
          <ac:chgData name="Đình Anh Nguyễn" userId="bf4bae9074d87a2a" providerId="Windows Live" clId="Web-{FD662089-7073-CDA7-F927-1B4E42259B48}" dt="2025-08-23T02:18:41.665" v="10"/>
          <ac:spMkLst>
            <pc:docMk/>
            <pc:sldMk cId="1718930327" sldId="614"/>
            <ac:spMk id="7" creationId="{89EECD85-D9B8-16A6-DF3C-1DAAF3C197F9}"/>
          </ac:spMkLst>
        </pc:spChg>
        <pc:picChg chg="add mod">
          <ac:chgData name="Đình Anh Nguyễn" userId="bf4bae9074d87a2a" providerId="Windows Live" clId="Web-{FD662089-7073-CDA7-F927-1B4E42259B48}" dt="2025-08-23T04:20:36.665" v="132" actId="1076"/>
          <ac:picMkLst>
            <pc:docMk/>
            <pc:sldMk cId="1718930327" sldId="614"/>
            <ac:picMk id="3" creationId="{7CB060C3-0FFA-C51D-2020-90C5562EE297}"/>
          </ac:picMkLst>
        </pc:picChg>
        <pc:picChg chg="add del mod">
          <ac:chgData name="Đình Anh Nguyễn" userId="bf4bae9074d87a2a" providerId="Windows Live" clId="Web-{FD662089-7073-CDA7-F927-1B4E42259B48}" dt="2025-08-23T02:19:54.699" v="33"/>
          <ac:picMkLst>
            <pc:docMk/>
            <pc:sldMk cId="1718930327" sldId="614"/>
            <ac:picMk id="5" creationId="{7F39326F-D958-FCFE-8863-408EF22FBD1F}"/>
          </ac:picMkLst>
        </pc:picChg>
      </pc:sldChg>
      <pc:sldChg chg="addSp delSp modSp">
        <pc:chgData name="Đình Anh Nguyễn" userId="bf4bae9074d87a2a" providerId="Windows Live" clId="Web-{FD662089-7073-CDA7-F927-1B4E42259B48}" dt="2025-08-23T05:12:16.811" v="622" actId="20577"/>
        <pc:sldMkLst>
          <pc:docMk/>
          <pc:sldMk cId="387238295" sldId="615"/>
        </pc:sldMkLst>
        <pc:spChg chg="mod">
          <ac:chgData name="Đình Anh Nguyễn" userId="bf4bae9074d87a2a" providerId="Windows Live" clId="Web-{FD662089-7073-CDA7-F927-1B4E42259B48}" dt="2025-08-23T05:12:16.811" v="622" actId="20577"/>
          <ac:spMkLst>
            <pc:docMk/>
            <pc:sldMk cId="387238295" sldId="615"/>
            <ac:spMk id="2" creationId="{969660B5-1DE6-EAE8-336C-5A43A22DFF06}"/>
          </ac:spMkLst>
        </pc:spChg>
        <pc:spChg chg="del mod">
          <ac:chgData name="Đình Anh Nguyễn" userId="bf4bae9074d87a2a" providerId="Windows Live" clId="Web-{FD662089-7073-CDA7-F927-1B4E42259B48}" dt="2025-08-23T05:01:51.708" v="225"/>
          <ac:spMkLst>
            <pc:docMk/>
            <pc:sldMk cId="387238295" sldId="615"/>
            <ac:spMk id="3" creationId="{D2217F4E-8CBF-7F5E-A49E-484397CEFCFD}"/>
          </ac:spMkLst>
        </pc:spChg>
        <pc:picChg chg="add mod ord">
          <ac:chgData name="Đình Anh Nguyễn" userId="bf4bae9074d87a2a" providerId="Windows Live" clId="Web-{FD662089-7073-CDA7-F927-1B4E42259B48}" dt="2025-08-23T05:01:59.552" v="230" actId="1076"/>
          <ac:picMkLst>
            <pc:docMk/>
            <pc:sldMk cId="387238295" sldId="615"/>
            <ac:picMk id="5" creationId="{6383C6E7-4919-021E-F7C6-19C7D7F18A3F}"/>
          </ac:picMkLst>
        </pc:picChg>
      </pc:sldChg>
      <pc:sldChg chg="addSp delSp modSp">
        <pc:chgData name="Đình Anh Nguyễn" userId="bf4bae9074d87a2a" providerId="Windows Live" clId="Web-{FD662089-7073-CDA7-F927-1B4E42259B48}" dt="2025-08-23T05:18:37.348" v="675" actId="20577"/>
        <pc:sldMkLst>
          <pc:docMk/>
          <pc:sldMk cId="2793479620" sldId="616"/>
        </pc:sldMkLst>
        <pc:spChg chg="mod">
          <ac:chgData name="Đình Anh Nguyễn" userId="bf4bae9074d87a2a" providerId="Windows Live" clId="Web-{FD662089-7073-CDA7-F927-1B4E42259B48}" dt="2025-08-23T05:12:24.546" v="628" actId="20577"/>
          <ac:spMkLst>
            <pc:docMk/>
            <pc:sldMk cId="2793479620" sldId="616"/>
            <ac:spMk id="2" creationId="{E5F95A8D-51C0-8CEB-4845-0B97411532B7}"/>
          </ac:spMkLst>
        </pc:spChg>
        <pc:spChg chg="del mod">
          <ac:chgData name="Đình Anh Nguyễn" userId="bf4bae9074d87a2a" providerId="Windows Live" clId="Web-{FD662089-7073-CDA7-F927-1B4E42259B48}" dt="2025-08-23T05:04:12.336" v="270"/>
          <ac:spMkLst>
            <pc:docMk/>
            <pc:sldMk cId="2793479620" sldId="616"/>
            <ac:spMk id="3" creationId="{A3D27D13-C7E2-9173-A8AB-EE32CEC6BAEC}"/>
          </ac:spMkLst>
        </pc:spChg>
        <pc:spChg chg="add del mod">
          <ac:chgData name="Đình Anh Nguyễn" userId="bf4bae9074d87a2a" providerId="Windows Live" clId="Web-{FD662089-7073-CDA7-F927-1B4E42259B48}" dt="2025-08-23T05:04:24.180" v="274"/>
          <ac:spMkLst>
            <pc:docMk/>
            <pc:sldMk cId="2793479620" sldId="616"/>
            <ac:spMk id="7" creationId="{054D3F5A-B86C-8C38-76AF-33FC2CB55246}"/>
          </ac:spMkLst>
        </pc:spChg>
        <pc:spChg chg="add mod">
          <ac:chgData name="Đình Anh Nguyễn" userId="bf4bae9074d87a2a" providerId="Windows Live" clId="Web-{FD662089-7073-CDA7-F927-1B4E42259B48}" dt="2025-08-23T05:18:37.348" v="675" actId="20577"/>
          <ac:spMkLst>
            <pc:docMk/>
            <pc:sldMk cId="2793479620" sldId="616"/>
            <ac:spMk id="10" creationId="{A50B6A75-968E-4ABA-C8B0-9658C0B796C8}"/>
          </ac:spMkLst>
        </pc:spChg>
        <pc:picChg chg="add del mod ord">
          <ac:chgData name="Đình Anh Nguyễn" userId="bf4bae9074d87a2a" providerId="Windows Live" clId="Web-{FD662089-7073-CDA7-F927-1B4E42259B48}" dt="2025-08-23T05:04:17.258" v="272"/>
          <ac:picMkLst>
            <pc:docMk/>
            <pc:sldMk cId="2793479620" sldId="616"/>
            <ac:picMk id="5" creationId="{B60F75C6-5CD0-20A7-D81B-6C1497B17089}"/>
          </ac:picMkLst>
        </pc:picChg>
        <pc:picChg chg="add del mod ord">
          <ac:chgData name="Đình Anh Nguyễn" userId="bf4bae9074d87a2a" providerId="Windows Live" clId="Web-{FD662089-7073-CDA7-F927-1B4E42259B48}" dt="2025-08-23T05:04:43.071" v="281"/>
          <ac:picMkLst>
            <pc:docMk/>
            <pc:sldMk cId="2793479620" sldId="616"/>
            <ac:picMk id="8" creationId="{BBACCDB9-B418-06BB-DB92-BF5A75547582}"/>
          </ac:picMkLst>
        </pc:picChg>
      </pc:sldChg>
      <pc:sldChg chg="addSp delSp modSp addAnim">
        <pc:chgData name="Đình Anh Nguyễn" userId="bf4bae9074d87a2a" providerId="Windows Live" clId="Web-{FD662089-7073-CDA7-F927-1B4E42259B48}" dt="2025-08-23T05:17:06.404" v="671"/>
        <pc:sldMkLst>
          <pc:docMk/>
          <pc:sldMk cId="3176314963" sldId="617"/>
        </pc:sldMkLst>
        <pc:spChg chg="mod">
          <ac:chgData name="Đình Anh Nguyễn" userId="bf4bae9074d87a2a" providerId="Windows Live" clId="Web-{FD662089-7073-CDA7-F927-1B4E42259B48}" dt="2025-08-23T05:12:58.767" v="668" actId="20577"/>
          <ac:spMkLst>
            <pc:docMk/>
            <pc:sldMk cId="3176314963" sldId="617"/>
            <ac:spMk id="2" creationId="{4AD09A68-E0F9-D973-102E-215B5289448E}"/>
          </ac:spMkLst>
        </pc:spChg>
        <pc:spChg chg="del mod">
          <ac:chgData name="Đình Anh Nguyễn" userId="bf4bae9074d87a2a" providerId="Windows Live" clId="Web-{FD662089-7073-CDA7-F927-1B4E42259B48}" dt="2025-08-23T05:15:56.307" v="670"/>
          <ac:spMkLst>
            <pc:docMk/>
            <pc:sldMk cId="3176314963" sldId="617"/>
            <ac:spMk id="3" creationId="{CBA53C68-58A1-E5A0-E989-6233D85312EB}"/>
          </ac:spMkLst>
        </pc:spChg>
        <pc:picChg chg="add mod">
          <ac:chgData name="Đình Anh Nguyễn" userId="bf4bae9074d87a2a" providerId="Windows Live" clId="Web-{FD662089-7073-CDA7-F927-1B4E42259B48}" dt="2025-08-23T05:17:06.404" v="671"/>
          <ac:picMkLst>
            <pc:docMk/>
            <pc:sldMk cId="3176314963" sldId="617"/>
            <ac:picMk id="5" creationId="{AA7E4069-E3AD-5E59-46E7-DA7BEEEE3E86}"/>
          </ac:picMkLst>
        </pc:picChg>
      </pc:sldChg>
      <pc:sldChg chg="del">
        <pc:chgData name="Đình Anh Nguyễn" userId="bf4bae9074d87a2a" providerId="Windows Live" clId="Web-{FD662089-7073-CDA7-F927-1B4E42259B48}" dt="2025-08-23T05:18:27.312" v="672"/>
        <pc:sldMkLst>
          <pc:docMk/>
          <pc:sldMk cId="2351237741" sldId="618"/>
        </pc:sldMkLst>
      </pc:sldChg>
      <pc:sldChg chg="del">
        <pc:chgData name="Đình Anh Nguyễn" userId="bf4bae9074d87a2a" providerId="Windows Live" clId="Web-{FD662089-7073-CDA7-F927-1B4E42259B48}" dt="2025-08-23T05:18:28.219" v="673"/>
        <pc:sldMkLst>
          <pc:docMk/>
          <pc:sldMk cId="2424426462" sldId="619"/>
        </pc:sldMkLst>
      </pc:sldChg>
      <pc:sldChg chg="addSp delSp modSp">
        <pc:chgData name="Đình Anh Nguyễn" userId="bf4bae9074d87a2a" providerId="Windows Live" clId="Web-{FD662089-7073-CDA7-F927-1B4E42259B48}" dt="2025-08-23T05:09:50.831" v="531" actId="14100"/>
        <pc:sldMkLst>
          <pc:docMk/>
          <pc:sldMk cId="538739278" sldId="623"/>
        </pc:sldMkLst>
        <pc:spChg chg="mod">
          <ac:chgData name="Đình Anh Nguyễn" userId="bf4bae9074d87a2a" providerId="Windows Live" clId="Web-{FD662089-7073-CDA7-F927-1B4E42259B48}" dt="2025-08-23T05:09:50.831" v="531" actId="14100"/>
          <ac:spMkLst>
            <pc:docMk/>
            <pc:sldMk cId="538739278" sldId="623"/>
            <ac:spMk id="3" creationId="{1A9A0D69-EAA9-492D-5679-D7594D7E1D71}"/>
          </ac:spMkLst>
        </pc:spChg>
        <pc:picChg chg="del">
          <ac:chgData name="Đình Anh Nguyễn" userId="bf4bae9074d87a2a" providerId="Windows Live" clId="Web-{FD662089-7073-CDA7-F927-1B4E42259B48}" dt="2025-08-23T04:24:49.695" v="146"/>
          <ac:picMkLst>
            <pc:docMk/>
            <pc:sldMk cId="538739278" sldId="623"/>
            <ac:picMk id="5" creationId="{01CE4D38-CECF-8A3B-646D-DC459015B0A5}"/>
          </ac:picMkLst>
        </pc:picChg>
        <pc:picChg chg="add mod">
          <ac:chgData name="Đình Anh Nguyễn" userId="bf4bae9074d87a2a" providerId="Windows Live" clId="Web-{FD662089-7073-CDA7-F927-1B4E42259B48}" dt="2025-08-23T05:03:07.428" v="259" actId="1076"/>
          <ac:picMkLst>
            <pc:docMk/>
            <pc:sldMk cId="538739278" sldId="623"/>
            <ac:picMk id="6" creationId="{CA56694B-B92F-0198-59B8-3F6D32F6FF0F}"/>
          </ac:picMkLst>
        </pc:picChg>
      </pc:sldChg>
      <pc:sldChg chg="modSp">
        <pc:chgData name="Đình Anh Nguyễn" userId="bf4bae9074d87a2a" providerId="Windows Live" clId="Web-{FD662089-7073-CDA7-F927-1B4E42259B48}" dt="2025-08-23T05:10:54.851" v="542" actId="20577"/>
        <pc:sldMkLst>
          <pc:docMk/>
          <pc:sldMk cId="1636638933" sldId="625"/>
        </pc:sldMkLst>
        <pc:spChg chg="mod">
          <ac:chgData name="Đình Anh Nguyễn" userId="bf4bae9074d87a2a" providerId="Windows Live" clId="Web-{FD662089-7073-CDA7-F927-1B4E42259B48}" dt="2025-08-23T05:10:54.851" v="542" actId="20577"/>
          <ac:spMkLst>
            <pc:docMk/>
            <pc:sldMk cId="1636638933" sldId="625"/>
            <ac:spMk id="3" creationId="{F7BC05C1-2F70-86F7-A231-69A7A7D66796}"/>
          </ac:spMkLst>
        </pc:spChg>
      </pc:sldChg>
      <pc:sldChg chg="addSp delSp modSp add replId">
        <pc:chgData name="Đình Anh Nguyễn" userId="bf4bae9074d87a2a" providerId="Windows Live" clId="Web-{FD662089-7073-CDA7-F927-1B4E42259B48}" dt="2025-08-23T05:11:48.402" v="588" actId="20577"/>
        <pc:sldMkLst>
          <pc:docMk/>
          <pc:sldMk cId="4216605783" sldId="626"/>
        </pc:sldMkLst>
        <pc:spChg chg="mod">
          <ac:chgData name="Đình Anh Nguyễn" userId="bf4bae9074d87a2a" providerId="Windows Live" clId="Web-{FD662089-7073-CDA7-F927-1B4E42259B48}" dt="2025-08-23T05:11:48.402" v="588" actId="20577"/>
          <ac:spMkLst>
            <pc:docMk/>
            <pc:sldMk cId="4216605783" sldId="626"/>
            <ac:spMk id="2" creationId="{AD3BC1F6-57DF-0B7D-2483-6DF4A895CA02}"/>
          </ac:spMkLst>
        </pc:spChg>
        <pc:spChg chg="add del mod">
          <ac:chgData name="Đình Anh Nguyễn" userId="bf4bae9074d87a2a" providerId="Windows Live" clId="Web-{FD662089-7073-CDA7-F927-1B4E42259B48}" dt="2025-08-23T05:01:06.675" v="210"/>
          <ac:spMkLst>
            <pc:docMk/>
            <pc:sldMk cId="4216605783" sldId="626"/>
            <ac:spMk id="5" creationId="{CCBEBA60-20F2-0C1E-112F-E3B40243C195}"/>
          </ac:spMkLst>
        </pc:spChg>
        <pc:picChg chg="del">
          <ac:chgData name="Đình Anh Nguyễn" userId="bf4bae9074d87a2a" providerId="Windows Live" clId="Web-{FD662089-7073-CDA7-F927-1B4E42259B48}" dt="2025-08-23T05:01:05.785" v="209"/>
          <ac:picMkLst>
            <pc:docMk/>
            <pc:sldMk cId="4216605783" sldId="626"/>
            <ac:picMk id="6" creationId="{690B05BF-BE17-27E2-B718-4D68BA3E711C}"/>
          </ac:picMkLst>
        </pc:picChg>
        <pc:picChg chg="add mod ord">
          <ac:chgData name="Đình Anh Nguyễn" userId="bf4bae9074d87a2a" providerId="Windows Live" clId="Web-{FD662089-7073-CDA7-F927-1B4E42259B48}" dt="2025-08-23T05:01:16.910" v="216" actId="1076"/>
          <ac:picMkLst>
            <pc:docMk/>
            <pc:sldMk cId="4216605783" sldId="626"/>
            <ac:picMk id="7" creationId="{06797096-091A-F7CA-E776-D8DFCD710BA2}"/>
          </ac:picMkLst>
        </pc:picChg>
      </pc:sldChg>
      <pc:sldChg chg="modSp new ord">
        <pc:chgData name="Đình Anh Nguyễn" userId="bf4bae9074d87a2a" providerId="Windows Live" clId="Web-{FD662089-7073-CDA7-F927-1B4E42259B48}" dt="2025-08-23T05:08:20.048" v="511" actId="20577"/>
        <pc:sldMkLst>
          <pc:docMk/>
          <pc:sldMk cId="2273223490" sldId="627"/>
        </pc:sldMkLst>
        <pc:spChg chg="mod">
          <ac:chgData name="Đình Anh Nguyễn" userId="bf4bae9074d87a2a" providerId="Windows Live" clId="Web-{FD662089-7073-CDA7-F927-1B4E42259B48}" dt="2025-08-23T05:08:20.048" v="511" actId="20577"/>
          <ac:spMkLst>
            <pc:docMk/>
            <pc:sldMk cId="2273223490" sldId="627"/>
            <ac:spMk id="2" creationId="{42ECA4B1-FEBB-B5AE-C474-F75D93DDF88D}"/>
          </ac:spMkLst>
        </pc:spChg>
        <pc:spChg chg="mod">
          <ac:chgData name="Đình Anh Nguyễn" userId="bf4bae9074d87a2a" providerId="Windows Live" clId="Web-{FD662089-7073-CDA7-F927-1B4E42259B48}" dt="2025-08-23T05:08:16.298" v="504" actId="20577"/>
          <ac:spMkLst>
            <pc:docMk/>
            <pc:sldMk cId="2273223490" sldId="627"/>
            <ac:spMk id="3" creationId="{FA613F6C-5642-6768-8108-3A3A49AB8C6D}"/>
          </ac:spMkLst>
        </pc:spChg>
      </pc:sldChg>
    </pc:docChg>
  </pc:docChgLst>
  <pc:docChgLst>
    <pc:chgData name="Người dùng Khách" providerId="Windows Live" clId="Web-{DA234CA6-4C18-265B-BF9B-6EC4A56548B9}"/>
    <pc:docChg chg="modSld">
      <pc:chgData name="Người dùng Khách" userId="" providerId="Windows Live" clId="Web-{DA234CA6-4C18-265B-BF9B-6EC4A56548B9}" dt="2025-08-22T15:16:08.032" v="5" actId="20577"/>
      <pc:docMkLst>
        <pc:docMk/>
      </pc:docMkLst>
      <pc:sldChg chg="addSp delSp modSp">
        <pc:chgData name="Người dùng Khách" userId="" providerId="Windows Live" clId="Web-{DA234CA6-4C18-265B-BF9B-6EC4A56548B9}" dt="2025-08-22T15:16:08.032" v="5" actId="20577"/>
        <pc:sldMkLst>
          <pc:docMk/>
          <pc:sldMk cId="1754286507" sldId="613"/>
        </pc:sldMkLst>
        <pc:spChg chg="mod">
          <ac:chgData name="Người dùng Khách" userId="" providerId="Windows Live" clId="Web-{DA234CA6-4C18-265B-BF9B-6EC4A56548B9}" dt="2025-08-22T15:16:08.032" v="5" actId="20577"/>
          <ac:spMkLst>
            <pc:docMk/>
            <pc:sldMk cId="1754286507" sldId="613"/>
            <ac:spMk id="2" creationId="{E2E87656-63DF-5625-8B04-D5EE85ECC0D0}"/>
          </ac:spMkLst>
        </pc:spChg>
        <pc:spChg chg="del mod">
          <ac:chgData name="Người dùng Khách" userId="" providerId="Windows Live" clId="Web-{DA234CA6-4C18-265B-BF9B-6EC4A56548B9}" dt="2025-08-22T15:16:00.172" v="4"/>
          <ac:spMkLst>
            <pc:docMk/>
            <pc:sldMk cId="1754286507" sldId="613"/>
            <ac:spMk id="3" creationId="{289028A6-A863-41B5-B01E-43D8B7D6445B}"/>
          </ac:spMkLst>
        </pc:spChg>
        <pc:picChg chg="add mod ord">
          <ac:chgData name="Người dùng Khách" userId="" providerId="Windows Live" clId="Web-{DA234CA6-4C18-265B-BF9B-6EC4A56548B9}" dt="2025-08-22T15:16:00.172" v="4"/>
          <ac:picMkLst>
            <pc:docMk/>
            <pc:sldMk cId="1754286507" sldId="613"/>
            <ac:picMk id="5" creationId="{AA7BD2B1-3E8E-2E6B-5725-D0B0E356A247}"/>
          </ac:picMkLst>
        </pc:picChg>
      </pc:sldChg>
      <pc:sldChg chg="modSp">
        <pc:chgData name="Người dùng Khách" userId="" providerId="Windows Live" clId="Web-{DA234CA6-4C18-265B-BF9B-6EC4A56548B9}" dt="2025-08-22T14:23:44.647" v="0" actId="1076"/>
        <pc:sldMkLst>
          <pc:docMk/>
          <pc:sldMk cId="538739278" sldId="623"/>
        </pc:sldMkLst>
        <pc:picChg chg="mod">
          <ac:chgData name="Người dùng Khách" userId="" providerId="Windows Live" clId="Web-{DA234CA6-4C18-265B-BF9B-6EC4A56548B9}" dt="2025-08-22T14:23:44.647" v="0" actId="1076"/>
          <ac:picMkLst>
            <pc:docMk/>
            <pc:sldMk cId="538739278" sldId="623"/>
            <ac:picMk id="5" creationId="{01CE4D38-CECF-8A3B-646D-DC459015B0A5}"/>
          </ac:picMkLst>
        </pc:picChg>
      </pc:sldChg>
      <pc:sldChg chg="modSp">
        <pc:chgData name="Người dùng Khách" userId="" providerId="Windows Live" clId="Web-{DA234CA6-4C18-265B-BF9B-6EC4A56548B9}" dt="2025-08-22T14:33:54.278" v="1" actId="1076"/>
        <pc:sldMkLst>
          <pc:docMk/>
          <pc:sldMk cId="1636638933" sldId="625"/>
        </pc:sldMkLst>
        <pc:picChg chg="mod">
          <ac:chgData name="Người dùng Khách" userId="" providerId="Windows Live" clId="Web-{DA234CA6-4C18-265B-BF9B-6EC4A56548B9}" dt="2025-08-22T14:33:54.278" v="1" actId="1076"/>
          <ac:picMkLst>
            <pc:docMk/>
            <pc:sldMk cId="1636638933" sldId="625"/>
            <ac:picMk id="6" creationId="{BFF5CFD8-48E5-2BD9-F67B-7C387AA7A900}"/>
          </ac:picMkLst>
        </pc:picChg>
      </pc:sldChg>
    </pc:docChg>
  </pc:docChgLst>
  <pc:docChgLst>
    <pc:chgData name="Người dùng Khách" providerId="Windows Live" clId="Web-{151744E2-D67D-0504-DFA1-84AA2E5269C7}"/>
    <pc:docChg chg="modSld">
      <pc:chgData name="Người dùng Khách" userId="" providerId="Windows Live" clId="Web-{151744E2-D67D-0504-DFA1-84AA2E5269C7}" dt="2025-08-22T07:14:06.190" v="5" actId="20577"/>
      <pc:docMkLst>
        <pc:docMk/>
      </pc:docMkLst>
      <pc:sldChg chg="modSp">
        <pc:chgData name="Người dùng Khách" userId="" providerId="Windows Live" clId="Web-{151744E2-D67D-0504-DFA1-84AA2E5269C7}" dt="2025-08-22T07:12:54.687" v="4" actId="20577"/>
        <pc:sldMkLst>
          <pc:docMk/>
          <pc:sldMk cId="0" sldId="256"/>
        </pc:sldMkLst>
        <pc:spChg chg="mod">
          <ac:chgData name="Người dùng Khách" userId="" providerId="Windows Live" clId="Web-{151744E2-D67D-0504-DFA1-84AA2E5269C7}" dt="2025-08-22T07:12:54.687" v="4" actId="20577"/>
          <ac:spMkLst>
            <pc:docMk/>
            <pc:sldMk cId="0" sldId="256"/>
            <ac:spMk id="3" creationId="{8028EDC1-0E0E-6AD8-E62C-19D750EB5D0F}"/>
          </ac:spMkLst>
        </pc:spChg>
      </pc:sldChg>
      <pc:sldChg chg="modSp">
        <pc:chgData name="Người dùng Khách" userId="" providerId="Windows Live" clId="Web-{151744E2-D67D-0504-DFA1-84AA2E5269C7}" dt="2025-08-22T07:14:06.190" v="5" actId="20577"/>
        <pc:sldMkLst>
          <pc:docMk/>
          <pc:sldMk cId="2593627993" sldId="624"/>
        </pc:sldMkLst>
        <pc:spChg chg="mod">
          <ac:chgData name="Người dùng Khách" userId="" providerId="Windows Live" clId="Web-{151744E2-D67D-0504-DFA1-84AA2E5269C7}" dt="2025-08-22T07:14:06.190" v="5" actId="20577"/>
          <ac:spMkLst>
            <pc:docMk/>
            <pc:sldMk cId="2593627993" sldId="624"/>
            <ac:spMk id="2" creationId="{8D42A0A0-4043-472D-3C67-0FCADBE68E19}"/>
          </ac:spMkLst>
        </pc:spChg>
      </pc:sldChg>
    </pc:docChg>
  </pc:docChgLst>
  <pc:docChgLst>
    <pc:chgData name="Guest User" providerId="Windows Live" clId="Web-{225C8EA2-C088-7A0B-88F0-4AA0BB54CF80}"/>
    <pc:docChg chg="modSld">
      <pc:chgData name="Guest User" userId="" providerId="Windows Live" clId="Web-{225C8EA2-C088-7A0B-88F0-4AA0BB54CF80}" dt="2025-08-23T06:41:43.154" v="57" actId="20577"/>
      <pc:docMkLst>
        <pc:docMk/>
      </pc:docMkLst>
      <pc:sldChg chg="modSp">
        <pc:chgData name="Guest User" userId="" providerId="Windows Live" clId="Web-{225C8EA2-C088-7A0B-88F0-4AA0BB54CF80}" dt="2025-08-23T06:41:43.154" v="57" actId="20577"/>
        <pc:sldMkLst>
          <pc:docMk/>
          <pc:sldMk cId="2793479620" sldId="616"/>
        </pc:sldMkLst>
        <pc:spChg chg="mod">
          <ac:chgData name="Guest User" userId="" providerId="Windows Live" clId="Web-{225C8EA2-C088-7A0B-88F0-4AA0BB54CF80}" dt="2025-08-23T06:41:43.154" v="57" actId="20577"/>
          <ac:spMkLst>
            <pc:docMk/>
            <pc:sldMk cId="2793479620" sldId="616"/>
            <ac:spMk id="10" creationId="{A50B6A75-968E-4ABA-C8B0-9658C0B796C8}"/>
          </ac:spMkLst>
        </pc:spChg>
      </pc:sldChg>
    </pc:docChg>
  </pc:docChgLst>
  <pc:docChgLst>
    <pc:chgData name="Người dùng Khách" providerId="Windows Live" clId="Web-{A7CCA5E7-C5D9-F688-8320-FD5D896CAF1C}"/>
    <pc:docChg chg="delSld modSld">
      <pc:chgData name="Người dùng Khách" userId="" providerId="Windows Live" clId="Web-{A7CCA5E7-C5D9-F688-8320-FD5D896CAF1C}" dt="2025-08-22T07:33:42.865" v="202" actId="20577"/>
      <pc:docMkLst>
        <pc:docMk/>
      </pc:docMkLst>
      <pc:sldChg chg="modSp">
        <pc:chgData name="Người dùng Khách" userId="" providerId="Windows Live" clId="Web-{A7CCA5E7-C5D9-F688-8320-FD5D896CAF1C}" dt="2025-08-22T07:33:42.865" v="202" actId="20577"/>
        <pc:sldMkLst>
          <pc:docMk/>
          <pc:sldMk cId="1465344728" sldId="612"/>
        </pc:sldMkLst>
        <pc:spChg chg="mod">
          <ac:chgData name="Người dùng Khách" userId="" providerId="Windows Live" clId="Web-{A7CCA5E7-C5D9-F688-8320-FD5D896CAF1C}" dt="2025-08-22T07:15:12.144" v="4" actId="20577"/>
          <ac:spMkLst>
            <pc:docMk/>
            <pc:sldMk cId="1465344728" sldId="612"/>
            <ac:spMk id="2" creationId="{5B372A8F-6772-F1AA-5100-599B61AE66C8}"/>
          </ac:spMkLst>
        </pc:spChg>
        <pc:spChg chg="mod">
          <ac:chgData name="Người dùng Khách" userId="" providerId="Windows Live" clId="Web-{A7CCA5E7-C5D9-F688-8320-FD5D896CAF1C}" dt="2025-08-22T07:33:42.865" v="202" actId="20577"/>
          <ac:spMkLst>
            <pc:docMk/>
            <pc:sldMk cId="1465344728" sldId="612"/>
            <ac:spMk id="3" creationId="{C487FB8B-45AA-821D-4765-ED4AD68F9F88}"/>
          </ac:spMkLst>
        </pc:spChg>
      </pc:sldChg>
      <pc:sldChg chg="del">
        <pc:chgData name="Người dùng Khách" userId="" providerId="Windows Live" clId="Web-{A7CCA5E7-C5D9-F688-8320-FD5D896CAF1C}" dt="2025-08-22T07:15:07.363" v="0"/>
        <pc:sldMkLst>
          <pc:docMk/>
          <pc:sldMk cId="2593627993" sldId="6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B1B536-987D-4EB1-B50E-F03235BA96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27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36164-C438-4E88-8389-E19378EC1E9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D353C-1474-4445-AC7A-4096A45E2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14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(Object Detection, YOLO-Tinyv3/4)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1D353C-1474-4445-AC7A-4096A45E2E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1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1" name="Group 29"/>
          <p:cNvGrpSpPr>
            <a:grpSpLocks/>
          </p:cNvGrpSpPr>
          <p:nvPr/>
        </p:nvGrpSpPr>
        <p:grpSpPr bwMode="auto">
          <a:xfrm>
            <a:off x="1143000" y="628650"/>
            <a:ext cx="8012113" cy="2571750"/>
            <a:chOff x="720" y="396"/>
            <a:chExt cx="5047" cy="1620"/>
          </a:xfrm>
        </p:grpSpPr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720" y="1440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gray">
          <a:xfrm>
            <a:off x="1130300" y="3141663"/>
            <a:ext cx="8013700" cy="5746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2520950"/>
            <a:ext cx="576262" cy="6413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628650"/>
            <a:ext cx="566737" cy="63658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0"/>
            <a:ext cx="585787" cy="6350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628650"/>
            <a:ext cx="585787" cy="631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1262063"/>
            <a:ext cx="574675" cy="625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1263650"/>
            <a:ext cx="566737" cy="6223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1885950"/>
            <a:ext cx="576262" cy="644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1885950"/>
            <a:ext cx="576262" cy="6445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2528888"/>
            <a:ext cx="574675" cy="6334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1800225"/>
            <a:ext cx="6629400" cy="1012825"/>
          </a:xfrm>
        </p:spPr>
        <p:txBody>
          <a:bodyPr/>
          <a:lstStyle>
            <a:lvl1pPr algn="ctr">
              <a:defRPr sz="3600" i="1">
                <a:latin typeface="Verdana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32766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2" name="Picture 1" descr="EDA logo_Grass ver.png">
            <a:extLst>
              <a:ext uri="{FF2B5EF4-FFF2-40B4-BE49-F238E27FC236}">
                <a16:creationId xmlns:a16="http://schemas.microsoft.com/office/drawing/2014/main" id="{C5C62F81-ADD6-D980-0FF7-BE6A6A6E16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33800" y="5410200"/>
            <a:ext cx="1676399" cy="1096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B79BAD-B965-4D60-9E90-3D552A087B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0561D80-E5F2-4F2E-91A2-7A2322E6037E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1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88FACF-251B-446E-9CE6-C316D998955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E72053-9854-4F31-847B-AD6B598E0261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7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3914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2482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943600" y="6537325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2971800" y="6537325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7A6F1666-3530-4B2D-A466-99AD69A7C8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5943600" y="6826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F547BAC-9F94-4CF2-899C-3A0A588BCCF4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7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845181-CF5C-4710-8252-BA94E6E0AA9A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 descr="EDA logo_Grass ver.png">
            <a:extLst>
              <a:ext uri="{FF2B5EF4-FFF2-40B4-BE49-F238E27FC236}">
                <a16:creationId xmlns:a16="http://schemas.microsoft.com/office/drawing/2014/main" id="{F31CD325-4806-1504-83AB-AE82CEF34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133600" y="1228725"/>
            <a:ext cx="1066800" cy="69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6E38C-1E18-457C-B0EF-021BB155EDA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B028405-FA24-4646-AC2D-DF9CE2A4F14B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3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0AF2B96-A022-457F-ADFE-3584FDCE023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47BA459-9952-40A6-95C1-D33806FEC52F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0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CD89AA8-39B9-4EB9-B9AA-FE73B0436F7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C94D055-AED4-40ED-B5AA-85632F12FE31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45D1C4-17EC-4678-842D-B23C87A8E69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E6960B3-00AD-47D7-B612-9F41A3961673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7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1BC0EB-3D5C-4AC5-88D1-E315CFBFA5F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923C0A-801D-47AF-A826-8038902E7AA2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AC58D5-35D5-4EB4-8121-ECBAC7D3A65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F2BEE55-490E-45EA-AFB0-F3626469D1CE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2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BC309FE-7C65-4427-B6F6-4BD44AF6DA0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76200" y="6579393"/>
            <a:ext cx="2590800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515441-B845-41C4-8CDB-80940FAAB129}" type="datetime1">
              <a:rPr lang="vi-VN" smtClean="0"/>
              <a:t>28/08/2025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3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Slide.vn - 2019">
            <a:extLst>
              <a:ext uri="{FF2B5EF4-FFF2-40B4-BE49-F238E27FC236}">
                <a16:creationId xmlns:a16="http://schemas.microsoft.com/office/drawing/2014/main" id="{300063A6-00D6-B831-8846-1A015FDB33FB}"/>
              </a:ext>
            </a:extLst>
          </p:cNvPr>
          <p:cNvSpPr txBox="1"/>
          <p:nvPr userDrawn="1"/>
        </p:nvSpPr>
        <p:spPr>
          <a:xfrm>
            <a:off x="0" y="-7122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589756" y="-2380"/>
            <a:ext cx="8497887" cy="57388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537325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971800" y="6537325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A0F4F2C-BE6F-4BAD-9FB7-25103400B59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113518" y="61936"/>
            <a:ext cx="7391400" cy="38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F29AA4-F374-E3B2-FF92-4CEF7D1415C3}"/>
              </a:ext>
            </a:extLst>
          </p:cNvPr>
          <p:cNvGrpSpPr/>
          <p:nvPr userDrawn="1"/>
        </p:nvGrpSpPr>
        <p:grpSpPr>
          <a:xfrm>
            <a:off x="25401" y="0"/>
            <a:ext cx="838200" cy="838200"/>
            <a:chOff x="0" y="0"/>
            <a:chExt cx="985838" cy="1081088"/>
          </a:xfrm>
        </p:grpSpPr>
        <p:sp>
          <p:nvSpPr>
            <p:cNvPr id="1048" name="Rectangle 24"/>
            <p:cNvSpPr>
              <a:spLocks noChangeArrowheads="1"/>
            </p:cNvSpPr>
            <p:nvPr/>
          </p:nvSpPr>
          <p:spPr bwMode="gray">
            <a:xfrm>
              <a:off x="0" y="719138"/>
              <a:ext cx="328613" cy="36195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9" name="Rectangle 25"/>
            <p:cNvSpPr>
              <a:spLocks noChangeArrowheads="1"/>
            </p:cNvSpPr>
            <p:nvPr/>
          </p:nvSpPr>
          <p:spPr bwMode="gray">
            <a:xfrm>
              <a:off x="328613" y="357188"/>
              <a:ext cx="328612" cy="36195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Rectangle 26"/>
            <p:cNvSpPr>
              <a:spLocks noChangeArrowheads="1"/>
            </p:cNvSpPr>
            <p:nvPr/>
          </p:nvSpPr>
          <p:spPr bwMode="gray">
            <a:xfrm>
              <a:off x="657225" y="0"/>
              <a:ext cx="328613" cy="36195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2" name="Rectangle 28"/>
            <p:cNvSpPr>
              <a:spLocks noChangeArrowheads="1"/>
            </p:cNvSpPr>
            <p:nvPr/>
          </p:nvSpPr>
          <p:spPr bwMode="gray">
            <a:xfrm>
              <a:off x="657225" y="361950"/>
              <a:ext cx="328613" cy="361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3" name="Rectangle 29"/>
            <p:cNvSpPr>
              <a:spLocks noChangeArrowheads="1"/>
            </p:cNvSpPr>
            <p:nvPr/>
          </p:nvSpPr>
          <p:spPr bwMode="gray">
            <a:xfrm>
              <a:off x="328613" y="719138"/>
              <a:ext cx="328612" cy="3619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" name="Picture 2" descr="EDA logo_Grass ver.png">
            <a:extLst>
              <a:ext uri="{FF2B5EF4-FFF2-40B4-BE49-F238E27FC236}">
                <a16:creationId xmlns:a16="http://schemas.microsoft.com/office/drawing/2014/main" id="{5144F5D4-52AF-44A2-2CC9-46145676412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-123768" y="-57374"/>
            <a:ext cx="1201000" cy="7854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gyPCsECJNg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150714"/>
            <a:ext cx="7391400" cy="2534026"/>
          </a:xfrm>
        </p:spPr>
        <p:txBody>
          <a:bodyPr/>
          <a:lstStyle/>
          <a:p>
            <a:r>
              <a:rPr lang="en-US" sz="2800">
                <a:latin typeface="Verdana"/>
                <a:ea typeface="Verdana"/>
              </a:rPr>
              <a:t>Khóa Thiết kế số 8/2025</a:t>
            </a:r>
            <a:endParaRPr lang="en-US" sz="2800"/>
          </a:p>
        </p:txBody>
      </p:sp>
      <p:pic>
        <p:nvPicPr>
          <p:cNvPr id="7" name="Picture 6" descr="EDA logo_Grass v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36688"/>
            <a:ext cx="3047998" cy="19933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3505200" y="5561599"/>
            <a:ext cx="1905000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1800" y="3886200"/>
            <a:ext cx="5959288" cy="1287532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  <a:tabLst>
                <a:tab pos="1622425" algn="l"/>
              </a:tabLst>
            </a:pPr>
            <a:r>
              <a:rPr lang="vi-VN" b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T</a:t>
            </a:r>
            <a:r>
              <a:rPr lang="en-US" b="1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hực</a:t>
            </a:r>
            <a:r>
              <a:rPr lang="en-US" b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hiện</a:t>
            </a:r>
            <a:r>
              <a:rPr lang="vi-VN" b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: </a:t>
            </a:r>
          </a:p>
          <a:p>
            <a:pPr algn="just">
              <a:lnSpc>
                <a:spcPct val="150000"/>
              </a:lnSpc>
              <a:tabLst>
                <a:tab pos="1622425" algn="l"/>
              </a:tabLst>
            </a:pPr>
            <a:endParaRPr lang="vi-VN" b="1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tabLst>
                <a:tab pos="1622425" algn="l"/>
              </a:tabLst>
            </a:pPr>
            <a:r>
              <a:rPr lang="vi-VN" b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GVHD: PGS. TS Nguyễn Đức Minh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028EDC1-0E0E-6AD8-E62C-19D750EB5D0F}"/>
              </a:ext>
            </a:extLst>
          </p:cNvPr>
          <p:cNvSpPr txBox="1"/>
          <p:nvPr/>
        </p:nvSpPr>
        <p:spPr>
          <a:xfrm>
            <a:off x="4305304" y="3985884"/>
            <a:ext cx="35814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Nguyễn Đình Anh 20233252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571B-BC66-FEBF-4B46-A93CB601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5F95A8D-51C0-8CEB-4845-0B974115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RESULT 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12825E7-8FF8-362D-71BD-A78F45B2E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10</a:t>
            </a:fld>
            <a:endParaRPr lang="en-US"/>
          </a:p>
        </p:txBody>
      </p:sp>
      <p:sp>
        <p:nvSpPr>
          <p:cNvPr id="10" name="Chỗ dành sẵn cho Nội dung 9">
            <a:extLst>
              <a:ext uri="{FF2B5EF4-FFF2-40B4-BE49-F238E27FC236}">
                <a16:creationId xmlns:a16="http://schemas.microsoft.com/office/drawing/2014/main" id="{A50B6A75-968E-4ABA-C8B0-9658C0B7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err="1">
                <a:ea typeface="Verdana"/>
              </a:rPr>
              <a:t>Synthesis</a:t>
            </a:r>
            <a:r>
              <a:rPr lang="vi-VN">
                <a:ea typeface="Verdana"/>
              </a:rPr>
              <a:t> </a:t>
            </a:r>
            <a:r>
              <a:rPr lang="vi-VN" err="1">
                <a:ea typeface="Verdana"/>
              </a:rPr>
              <a:t>result</a:t>
            </a:r>
            <a:r>
              <a:rPr lang="vi-VN">
                <a:ea typeface="Verdana"/>
              </a:rPr>
              <a:t> </a:t>
            </a:r>
            <a:r>
              <a:rPr lang="vi-VN" err="1">
                <a:ea typeface="Verdana"/>
              </a:rPr>
              <a:t>on</a:t>
            </a:r>
            <a:r>
              <a:rPr lang="vi-VN">
                <a:ea typeface="Verdana"/>
              </a:rPr>
              <a:t> </a:t>
            </a:r>
            <a:r>
              <a:rPr lang="vi-VN" err="1">
                <a:ea typeface="Verdana"/>
              </a:rPr>
              <a:t>Quartus</a:t>
            </a:r>
            <a:r>
              <a:rPr lang="vi-VN">
                <a:ea typeface="Verdana"/>
              </a:rPr>
              <a:t>:</a:t>
            </a:r>
          </a:p>
          <a:p>
            <a:pPr lvl="1">
              <a:buClr>
                <a:srgbClr val="1B33E7"/>
              </a:buClr>
              <a:buFont typeface="Courier New" pitchFamily="2" charset="2"/>
              <a:buChar char="o"/>
            </a:pPr>
            <a:r>
              <a:rPr lang="vi-VN" err="1">
                <a:latin typeface="Verdana"/>
                <a:ea typeface="Verdana"/>
              </a:rPr>
              <a:t>Logic</a:t>
            </a:r>
            <a:r>
              <a:rPr lang="vi-VN">
                <a:latin typeface="Verdana"/>
                <a:ea typeface="Verdana"/>
              </a:rPr>
              <a:t> </a:t>
            </a:r>
            <a:r>
              <a:rPr lang="vi-VN" err="1">
                <a:latin typeface="Verdana"/>
                <a:ea typeface="Verdana"/>
              </a:rPr>
              <a:t>elements</a:t>
            </a:r>
            <a:r>
              <a:rPr lang="vi-VN">
                <a:latin typeface="Verdana"/>
                <a:ea typeface="Verdana"/>
              </a:rPr>
              <a:t>: 610</a:t>
            </a:r>
            <a:endParaRPr lang="en-US">
              <a:latin typeface="Verdana"/>
              <a:ea typeface="Verdana"/>
            </a:endParaRPr>
          </a:p>
          <a:p>
            <a:pPr lvl="1">
              <a:buClr>
                <a:srgbClr val="1B33E7"/>
              </a:buClr>
              <a:buFont typeface="Courier New" pitchFamily="2" charset="2"/>
              <a:buChar char="o"/>
            </a:pPr>
            <a:r>
              <a:rPr lang="vi-VN" err="1">
                <a:latin typeface="Verdana"/>
                <a:ea typeface="Verdana"/>
              </a:rPr>
              <a:t>Registers</a:t>
            </a:r>
            <a:r>
              <a:rPr lang="vi-VN">
                <a:latin typeface="Verdana"/>
                <a:ea typeface="Verdana"/>
              </a:rPr>
              <a:t>: 139</a:t>
            </a:r>
          </a:p>
          <a:p>
            <a:pPr lvl="1">
              <a:buClr>
                <a:srgbClr val="1B33E7"/>
              </a:buClr>
              <a:buFont typeface="Courier New" pitchFamily="2" charset="2"/>
              <a:buChar char="o"/>
            </a:pPr>
            <a:r>
              <a:rPr lang="vi-VN" err="1">
                <a:latin typeface="Verdana"/>
                <a:ea typeface="Verdana"/>
              </a:rPr>
              <a:t>Pins</a:t>
            </a:r>
            <a:r>
              <a:rPr lang="vi-VN">
                <a:latin typeface="Verdana"/>
                <a:ea typeface="Verdana"/>
              </a:rPr>
              <a:t>: 64</a:t>
            </a:r>
          </a:p>
          <a:p>
            <a:pPr>
              <a:buClr>
                <a:srgbClr val="99CCFF"/>
              </a:buClr>
            </a:pPr>
            <a:r>
              <a:rPr lang="vi-VN" err="1">
                <a:latin typeface="Verdana"/>
                <a:ea typeface="Verdana"/>
              </a:rPr>
              <a:t>Synthesis</a:t>
            </a:r>
            <a:r>
              <a:rPr lang="vi-VN">
                <a:latin typeface="Verdana"/>
                <a:ea typeface="Verdana"/>
              </a:rPr>
              <a:t> </a:t>
            </a:r>
            <a:r>
              <a:rPr lang="vi-VN" err="1">
                <a:latin typeface="Verdana"/>
                <a:ea typeface="Verdana"/>
              </a:rPr>
              <a:t>resukt</a:t>
            </a:r>
            <a:r>
              <a:rPr lang="vi-VN">
                <a:latin typeface="Verdana"/>
                <a:ea typeface="Verdana"/>
              </a:rPr>
              <a:t> </a:t>
            </a:r>
            <a:r>
              <a:rPr lang="vi-VN" err="1">
                <a:latin typeface="Verdana"/>
                <a:ea typeface="Verdana"/>
              </a:rPr>
              <a:t>on</a:t>
            </a:r>
            <a:r>
              <a:rPr lang="vi-VN">
                <a:latin typeface="Verdana"/>
                <a:ea typeface="Verdana"/>
              </a:rPr>
              <a:t> ZCU:</a:t>
            </a:r>
          </a:p>
          <a:p>
            <a:pPr lvl="1">
              <a:buClr>
                <a:srgbClr val="1B33E7"/>
              </a:buClr>
              <a:buFont typeface="Courier New" pitchFamily="2" charset="2"/>
              <a:buChar char="o"/>
            </a:pPr>
            <a:r>
              <a:rPr lang="vi-VN">
                <a:latin typeface="Verdana"/>
                <a:ea typeface="Verdana"/>
              </a:rPr>
              <a:t>LUT: 280</a:t>
            </a:r>
          </a:p>
          <a:p>
            <a:pPr lvl="1">
              <a:buClr>
                <a:srgbClr val="1B33E7"/>
              </a:buClr>
              <a:buFont typeface="Courier New" pitchFamily="2" charset="2"/>
              <a:buChar char="o"/>
            </a:pPr>
            <a:r>
              <a:rPr lang="vi-VN">
                <a:latin typeface="Verdana"/>
                <a:ea typeface="Verdana"/>
              </a:rPr>
              <a:t>FF: 139</a:t>
            </a:r>
          </a:p>
        </p:txBody>
      </p:sp>
    </p:spTree>
    <p:extLst>
      <p:ext uri="{BB962C8B-B14F-4D97-AF65-F5344CB8AC3E}">
        <p14:creationId xmlns:p14="http://schemas.microsoft.com/office/powerpoint/2010/main" val="279347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BF0D9-9FE9-F9EA-0B47-4D7B21CB1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D09A68-E0F9-D973-102E-215B5289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Testing video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311DCB2-A8B7-F764-5EB5-31976893C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11</a:t>
            </a:fld>
            <a:endParaRPr lang="en-US"/>
          </a:p>
        </p:txBody>
      </p:sp>
      <p:pic>
        <p:nvPicPr>
          <p:cNvPr id="3" name="Online Media 2" title="Test đồng hồ thiên niên kỷ trên FPGA DE2-115">
            <a:hlinkClick r:id="" action="ppaction://media"/>
            <a:extLst>
              <a:ext uri="{FF2B5EF4-FFF2-40B4-BE49-F238E27FC236}">
                <a16:creationId xmlns:a16="http://schemas.microsoft.com/office/drawing/2014/main" id="{6972706A-3CDE-00DA-0829-01C4E72A87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0770" y="1490722"/>
            <a:ext cx="7914148" cy="44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713038" y="5927725"/>
            <a:ext cx="3001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chemeClr val="bg1"/>
                </a:solidFill>
              </a:rPr>
              <a:t>www.themegallery.com</a:t>
            </a:r>
          </a:p>
        </p:txBody>
      </p:sp>
      <p:sp>
        <p:nvSpPr>
          <p:cNvPr id="104453" name="WordArt 5"/>
          <p:cNvSpPr>
            <a:spLocks noChangeArrowheads="1" noChangeShapeType="1" noTextEdit="1"/>
          </p:cNvSpPr>
          <p:nvPr/>
        </p:nvSpPr>
        <p:spPr bwMode="gray">
          <a:xfrm>
            <a:off x="2195513" y="2132013"/>
            <a:ext cx="5689600" cy="792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en-US" sz="3600" b="1" kern="1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2">
                      <a:alpha val="50000"/>
                    </a:schemeClr>
                  </a:outerShdw>
                </a:effectLst>
                <a:latin typeface="Arial"/>
                <a:cs typeface="Arial"/>
              </a:rPr>
              <a:t>Thank You !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124200" y="4953000"/>
            <a:ext cx="31242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EDA logo_Grass 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2301" y="4642104"/>
            <a:ext cx="3047998" cy="1993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ECA4B1-FEBB-B5AE-C474-F75D93DD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err="1">
                <a:cs typeface="Arial"/>
              </a:rPr>
              <a:t>Content</a:t>
            </a:r>
            <a:endParaRPr lang="vi-VN" err="1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A613F6C-5642-6768-8108-3A3A49AB8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err="1">
                <a:ea typeface="Verdana"/>
              </a:rPr>
              <a:t>Introduction</a:t>
            </a:r>
          </a:p>
          <a:p>
            <a:r>
              <a:rPr lang="vi-VN" err="1">
                <a:ea typeface="Verdana"/>
              </a:rPr>
              <a:t>Specifications</a:t>
            </a:r>
          </a:p>
          <a:p>
            <a:r>
              <a:rPr lang="vi-VN" err="1">
                <a:ea typeface="Verdana"/>
              </a:rPr>
              <a:t>Synthesis</a:t>
            </a:r>
            <a:r>
              <a:rPr lang="vi-VN">
                <a:ea typeface="Verdana"/>
              </a:rPr>
              <a:t> </a:t>
            </a:r>
            <a:r>
              <a:rPr lang="vi-VN" err="1">
                <a:ea typeface="Verdana"/>
              </a:rPr>
              <a:t>result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438959-DC7D-4D7E-E7B4-83EF54C9F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2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925B-F473-B641-862D-656234ABF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AD18C12-7914-755F-F863-D6BCFEE3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E73983E-821D-E88F-3268-834671EF4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3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A9A0D69-EAA9-492D-5679-D7594D7E1D71}"/>
              </a:ext>
            </a:extLst>
          </p:cNvPr>
          <p:cNvSpPr txBox="1"/>
          <p:nvPr/>
        </p:nvSpPr>
        <p:spPr>
          <a:xfrm>
            <a:off x="285026" y="1320345"/>
            <a:ext cx="4814817" cy="5805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2800" b="1" err="1">
                <a:latin typeface="Calibri"/>
                <a:ea typeface="Calibri"/>
                <a:cs typeface="Arial"/>
              </a:rPr>
              <a:t>Millennium</a:t>
            </a:r>
            <a:r>
              <a:rPr lang="vi-VN" sz="2800" b="1">
                <a:latin typeface="Calibri"/>
                <a:ea typeface="Calibri"/>
                <a:cs typeface="Arial"/>
              </a:rPr>
              <a:t> </a:t>
            </a:r>
            <a:r>
              <a:rPr lang="vi-VN" sz="2800" b="1" err="1">
                <a:latin typeface="Calibri"/>
                <a:ea typeface="Calibri"/>
                <a:cs typeface="Arial"/>
              </a:rPr>
              <a:t>clock</a:t>
            </a:r>
            <a:r>
              <a:rPr lang="vi-VN" sz="2800" b="1">
                <a:latin typeface="Calibri"/>
                <a:ea typeface="Calibri"/>
                <a:cs typeface="Arial"/>
              </a:rPr>
              <a:t>:</a:t>
            </a:r>
            <a:endParaRPr lang="vi-VN" b="1">
              <a:latin typeface="Calibri"/>
              <a:ea typeface="Calibri"/>
              <a:cs typeface="Calibri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200" err="1">
                <a:latin typeface="Calibri"/>
                <a:ea typeface="Calibri"/>
                <a:cs typeface="Arial"/>
              </a:rPr>
              <a:t>Able</a:t>
            </a:r>
            <a:r>
              <a:rPr lang="vi-VN" sz="2200">
                <a:latin typeface="Calibri"/>
                <a:ea typeface="Calibri"/>
                <a:cs typeface="Arial"/>
              </a:rPr>
              <a:t> to </a:t>
            </a:r>
            <a:r>
              <a:rPr lang="vi-VN" sz="2200" err="1">
                <a:latin typeface="Calibri"/>
                <a:ea typeface="Calibri"/>
                <a:cs typeface="Arial"/>
              </a:rPr>
              <a:t>display</a:t>
            </a:r>
            <a:r>
              <a:rPr lang="vi-VN" sz="2200">
                <a:latin typeface="Calibri"/>
                <a:ea typeface="Calibri"/>
                <a:cs typeface="Arial"/>
              </a:rPr>
              <a:t> hours, minutes, seconds, and date (day, month, year)</a:t>
            </a: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200" err="1">
                <a:latin typeface="Calibri"/>
                <a:ea typeface="Calibri"/>
                <a:cs typeface="Arial"/>
              </a:rPr>
              <a:t>Able</a:t>
            </a:r>
            <a:r>
              <a:rPr lang="vi-VN" sz="2200">
                <a:latin typeface="Calibri"/>
                <a:ea typeface="Calibri"/>
                <a:cs typeface="Arial"/>
              </a:rPr>
              <a:t> to </a:t>
            </a:r>
            <a:r>
              <a:rPr lang="vi-VN" sz="2200" err="1">
                <a:latin typeface="Calibri"/>
                <a:ea typeface="Calibri"/>
                <a:cs typeface="Arial"/>
              </a:rPr>
              <a:t>adjust</a:t>
            </a:r>
            <a:r>
              <a:rPr lang="vi-VN" sz="2200">
                <a:latin typeface="Calibri"/>
                <a:ea typeface="Calibri"/>
                <a:cs typeface="Arial"/>
              </a:rPr>
              <a:t>/</a:t>
            </a:r>
            <a:r>
              <a:rPr lang="vi-VN" sz="2200" err="1">
                <a:latin typeface="Calibri"/>
                <a:ea typeface="Calibri"/>
                <a:cs typeface="Arial"/>
              </a:rPr>
              <a:t>set</a:t>
            </a:r>
            <a:r>
              <a:rPr lang="vi-VN" sz="2200">
                <a:latin typeface="Calibri"/>
                <a:ea typeface="Calibri"/>
                <a:cs typeface="Arial"/>
              </a:rPr>
              <a:t> the </a:t>
            </a:r>
            <a:r>
              <a:rPr lang="vi-VN" sz="2200" err="1">
                <a:latin typeface="Calibri"/>
                <a:ea typeface="Calibri"/>
                <a:cs typeface="Arial"/>
              </a:rPr>
              <a:t>time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and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date</a:t>
            </a:r>
            <a:endParaRPr lang="vi-VN">
              <a:latin typeface="Calibri"/>
              <a:ea typeface="Calibri"/>
              <a:cs typeface="Times New Roman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200" err="1">
                <a:latin typeface="Calibri"/>
                <a:ea typeface="Calibri"/>
                <a:cs typeface="Arial"/>
              </a:rPr>
              <a:t>Buttons</a:t>
            </a:r>
            <a:r>
              <a:rPr lang="vi-VN" sz="2200">
                <a:latin typeface="Calibri"/>
                <a:ea typeface="Calibri"/>
                <a:cs typeface="Arial"/>
              </a:rPr>
              <a:t>/</a:t>
            </a:r>
            <a:r>
              <a:rPr lang="vi-VN" sz="2200" err="1">
                <a:latin typeface="Calibri"/>
                <a:ea typeface="Calibri"/>
                <a:cs typeface="Arial"/>
              </a:rPr>
              <a:t>switches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perform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functions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according</a:t>
            </a:r>
            <a:r>
              <a:rPr lang="vi-VN" sz="2200">
                <a:latin typeface="Calibri"/>
                <a:ea typeface="Calibri"/>
                <a:cs typeface="Arial"/>
              </a:rPr>
              <a:t> to the </a:t>
            </a:r>
            <a:r>
              <a:rPr lang="vi-VN" sz="2200" err="1">
                <a:latin typeface="Calibri"/>
                <a:ea typeface="Calibri"/>
                <a:cs typeface="Arial"/>
              </a:rPr>
              <a:t>design</a:t>
            </a:r>
            <a:endParaRPr lang="vi-VN">
              <a:latin typeface="Calibri"/>
              <a:ea typeface="Calibri"/>
              <a:cs typeface="Times New Roman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200" err="1">
                <a:latin typeface="Calibri"/>
                <a:ea typeface="Calibri"/>
                <a:cs typeface="Arial"/>
              </a:rPr>
              <a:t>Implemented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on</a:t>
            </a:r>
            <a:r>
              <a:rPr lang="vi-VN" sz="2200">
                <a:latin typeface="Calibri"/>
                <a:ea typeface="Calibri"/>
                <a:cs typeface="Arial"/>
              </a:rPr>
              <a:t> the DE2-115 FPGA </a:t>
            </a:r>
            <a:r>
              <a:rPr lang="vi-VN" sz="2200" err="1">
                <a:latin typeface="Calibri"/>
                <a:ea typeface="Calibri"/>
                <a:cs typeface="Arial"/>
              </a:rPr>
              <a:t>development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board</a:t>
            </a:r>
            <a:endParaRPr lang="vi-VN">
              <a:latin typeface="Calibri"/>
              <a:ea typeface="Calibri"/>
              <a:cs typeface="Times New Roman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200" err="1">
                <a:latin typeface="Calibri"/>
                <a:ea typeface="Calibri"/>
                <a:cs typeface="Arial"/>
              </a:rPr>
              <a:t>Design</a:t>
            </a:r>
            <a:r>
              <a:rPr lang="vi-VN" sz="2200">
                <a:latin typeface="Calibri"/>
                <a:ea typeface="Calibri"/>
                <a:cs typeface="Arial"/>
              </a:rPr>
              <a:t> </a:t>
            </a:r>
            <a:r>
              <a:rPr lang="vi-VN" sz="2200" err="1">
                <a:latin typeface="Calibri"/>
                <a:ea typeface="Calibri"/>
                <a:cs typeface="Arial"/>
              </a:rPr>
              <a:t>language</a:t>
            </a:r>
            <a:r>
              <a:rPr lang="vi-VN" sz="2200">
                <a:latin typeface="Calibri"/>
                <a:ea typeface="Calibri"/>
                <a:cs typeface="Arial"/>
              </a:rPr>
              <a:t>: </a:t>
            </a:r>
            <a:r>
              <a:rPr lang="vi-VN" sz="2200" err="1">
                <a:latin typeface="Calibri"/>
                <a:ea typeface="Calibri"/>
                <a:cs typeface="Arial"/>
              </a:rPr>
              <a:t>Verilog</a:t>
            </a:r>
            <a:endParaRPr lang="vi-VN">
              <a:latin typeface="Calibri"/>
              <a:ea typeface="Calibri"/>
              <a:cs typeface="Arial"/>
            </a:endParaRPr>
          </a:p>
          <a:p>
            <a:pPr marL="457200" indent="-457200" algn="l">
              <a:lnSpc>
                <a:spcPct val="150000"/>
              </a:lnSpc>
              <a:buFont typeface="Arial"/>
              <a:buChar char="•"/>
            </a:pPr>
            <a:endParaRPr lang="vi-VN" sz="2200">
              <a:latin typeface="Calibri"/>
              <a:ea typeface="Calibri"/>
              <a:cs typeface="Arial"/>
            </a:endParaRPr>
          </a:p>
          <a:p>
            <a:pPr marL="457200" indent="-457200" algn="l">
              <a:lnSpc>
                <a:spcPct val="150000"/>
              </a:lnSpc>
              <a:buFont typeface="Arial"/>
              <a:buChar char="•"/>
            </a:pPr>
            <a:endParaRPr lang="vi-VN" sz="2400">
              <a:latin typeface="Calibri"/>
              <a:ea typeface="Calibri"/>
              <a:cs typeface="Arial"/>
            </a:endParaRPr>
          </a:p>
        </p:txBody>
      </p:sp>
      <p:pic>
        <p:nvPicPr>
          <p:cNvPr id="6" name="Hình ảnh 5" descr="Ảnh có chứa văn bản, đồ điện tử, Kỹ thuật điện, đồng hồ đo&#10;&#10;Nội dung do AI tạo ra có thể không chính xác.">
            <a:extLst>
              <a:ext uri="{FF2B5EF4-FFF2-40B4-BE49-F238E27FC236}">
                <a16:creationId xmlns:a16="http://schemas.microsoft.com/office/drawing/2014/main" id="{CA56694B-B92F-0198-59B8-3F6D32F6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29" y="2044346"/>
            <a:ext cx="4671392" cy="33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3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134C5-9000-DD1D-0DF6-DA69F6D95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4C273-376F-8B59-4961-09C3F413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3DAB4FE-A84D-6335-E021-974C5A144D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4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7BC05C1-2F70-86F7-A231-69A7A7D66796}"/>
              </a:ext>
            </a:extLst>
          </p:cNvPr>
          <p:cNvSpPr txBox="1"/>
          <p:nvPr/>
        </p:nvSpPr>
        <p:spPr>
          <a:xfrm>
            <a:off x="384418" y="1077388"/>
            <a:ext cx="5656448" cy="53076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vi-VN" sz="2800" b="1">
                <a:latin typeface="Calibri"/>
                <a:ea typeface="Calibri"/>
                <a:cs typeface="Arial"/>
              </a:rPr>
              <a:t>KIT FPGA DE2-115</a:t>
            </a:r>
            <a:endParaRPr lang="vi-VN" b="1">
              <a:latin typeface="Calibri"/>
              <a:ea typeface="Calibri"/>
              <a:cs typeface="Calibri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000" err="1">
                <a:latin typeface="Calibri"/>
                <a:ea typeface="Calibri"/>
                <a:cs typeface="Arial"/>
              </a:rPr>
              <a:t>Uses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Altera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Cyclone</a:t>
            </a:r>
            <a:r>
              <a:rPr lang="vi-VN" sz="2000">
                <a:latin typeface="Calibri"/>
                <a:ea typeface="Calibri"/>
                <a:cs typeface="Arial"/>
              </a:rPr>
              <a:t>® IV FPGA </a:t>
            </a:r>
            <a:r>
              <a:rPr lang="vi-VN" sz="2000" err="1">
                <a:latin typeface="Calibri"/>
                <a:ea typeface="Calibri"/>
                <a:cs typeface="Arial"/>
              </a:rPr>
              <a:t>chip</a:t>
            </a:r>
            <a:r>
              <a:rPr lang="vi-VN" sz="2000">
                <a:latin typeface="Calibri"/>
                <a:ea typeface="Calibri"/>
                <a:cs typeface="Arial"/>
              </a:rPr>
              <a:t> (4CE115)</a:t>
            </a: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000" err="1">
                <a:latin typeface="Calibri"/>
                <a:ea typeface="Calibri"/>
                <a:cs typeface="Arial"/>
              </a:rPr>
              <a:t>All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peripheral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connections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are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controlled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via</a:t>
            </a:r>
            <a:r>
              <a:rPr lang="vi-VN" sz="2000">
                <a:latin typeface="Calibri"/>
                <a:ea typeface="Calibri"/>
                <a:cs typeface="Arial"/>
              </a:rPr>
              <a:t> the FPGA</a:t>
            </a:r>
            <a:endParaRPr lang="vi-VN">
              <a:latin typeface="Calibri"/>
              <a:ea typeface="Calibri"/>
              <a:cs typeface="Arial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000" err="1">
                <a:latin typeface="Calibri"/>
                <a:ea typeface="Calibri"/>
                <a:cs typeface="Arial"/>
              </a:rPr>
              <a:t>Built</a:t>
            </a:r>
            <a:r>
              <a:rPr lang="vi-VN" sz="2000">
                <a:latin typeface="Calibri"/>
                <a:ea typeface="Calibri"/>
                <a:cs typeface="Arial"/>
              </a:rPr>
              <a:t>-in USB </a:t>
            </a:r>
            <a:r>
              <a:rPr lang="vi-VN" sz="2000" err="1">
                <a:latin typeface="Calibri"/>
                <a:ea typeface="Calibri"/>
                <a:cs typeface="Arial"/>
              </a:rPr>
              <a:t>Blaster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supports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both</a:t>
            </a:r>
            <a:r>
              <a:rPr lang="vi-VN" sz="2000">
                <a:latin typeface="Calibri"/>
                <a:ea typeface="Calibri"/>
                <a:cs typeface="Arial"/>
              </a:rPr>
              <a:t> JTAG </a:t>
            </a:r>
            <a:r>
              <a:rPr lang="vi-VN" sz="2000" err="1">
                <a:latin typeface="Calibri"/>
                <a:ea typeface="Calibri"/>
                <a:cs typeface="Arial"/>
              </a:rPr>
              <a:t>and</a:t>
            </a:r>
            <a:r>
              <a:rPr lang="vi-VN" sz="2000">
                <a:latin typeface="Calibri"/>
                <a:ea typeface="Calibri"/>
                <a:cs typeface="Arial"/>
              </a:rPr>
              <a:t> AS </a:t>
            </a:r>
            <a:r>
              <a:rPr lang="vi-VN" sz="2000" err="1">
                <a:latin typeface="Calibri"/>
                <a:ea typeface="Calibri"/>
                <a:cs typeface="Arial"/>
              </a:rPr>
              <a:t>modes</a:t>
            </a:r>
            <a:r>
              <a:rPr lang="vi-VN" sz="2000">
                <a:latin typeface="Calibri"/>
                <a:ea typeface="Calibri"/>
                <a:cs typeface="Arial"/>
              </a:rPr>
              <a:t>, </a:t>
            </a:r>
            <a:r>
              <a:rPr lang="vi-VN" sz="2000" err="1">
                <a:latin typeface="Calibri"/>
                <a:ea typeface="Calibri"/>
                <a:cs typeface="Arial"/>
              </a:rPr>
              <a:t>configuration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is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stored</a:t>
            </a:r>
            <a:r>
              <a:rPr lang="vi-VN" sz="2000">
                <a:latin typeface="Calibri"/>
                <a:ea typeface="Calibri"/>
                <a:cs typeface="Arial"/>
              </a:rPr>
              <a:t> in EPCS64</a:t>
            </a:r>
            <a:endParaRPr lang="vi-VN">
              <a:latin typeface="Calibri"/>
              <a:ea typeface="Calibri"/>
              <a:cs typeface="Arial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000" err="1">
                <a:latin typeface="Calibri"/>
                <a:ea typeface="Calibri"/>
                <a:cs typeface="Arial"/>
              </a:rPr>
              <a:t>Includes</a:t>
            </a:r>
            <a:r>
              <a:rPr lang="vi-VN" sz="2000">
                <a:latin typeface="Calibri"/>
                <a:ea typeface="Calibri"/>
                <a:cs typeface="Arial"/>
              </a:rPr>
              <a:t> 2MB SRAM, </a:t>
            </a:r>
            <a:r>
              <a:rPr lang="vi-VN" sz="2000" err="1">
                <a:latin typeface="Calibri"/>
                <a:ea typeface="Calibri"/>
                <a:cs typeface="Arial"/>
              </a:rPr>
              <a:t>two</a:t>
            </a:r>
            <a:r>
              <a:rPr lang="vi-VN" sz="2000">
                <a:latin typeface="Calibri"/>
                <a:ea typeface="Calibri"/>
                <a:cs typeface="Arial"/>
              </a:rPr>
              <a:t> 64MB SDRAM </a:t>
            </a:r>
            <a:r>
              <a:rPr lang="vi-VN" sz="2000" err="1">
                <a:latin typeface="Calibri"/>
                <a:ea typeface="Calibri"/>
                <a:cs typeface="Arial"/>
              </a:rPr>
              <a:t>chips</a:t>
            </a:r>
            <a:r>
              <a:rPr lang="vi-VN" sz="2000">
                <a:latin typeface="Calibri"/>
                <a:ea typeface="Calibri"/>
                <a:cs typeface="Arial"/>
              </a:rPr>
              <a:t> (</a:t>
            </a:r>
            <a:r>
              <a:rPr lang="vi-VN" sz="2000" err="1">
                <a:latin typeface="Calibri"/>
                <a:ea typeface="Calibri"/>
                <a:cs typeface="Arial"/>
              </a:rPr>
              <a:t>total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of</a:t>
            </a:r>
            <a:r>
              <a:rPr lang="vi-VN" sz="2000">
                <a:latin typeface="Calibri"/>
                <a:ea typeface="Calibri"/>
                <a:cs typeface="Arial"/>
              </a:rPr>
              <a:t> 128MB), </a:t>
            </a:r>
            <a:r>
              <a:rPr lang="vi-VN" sz="2000" err="1">
                <a:latin typeface="Calibri"/>
                <a:ea typeface="Calibri"/>
                <a:cs typeface="Arial"/>
              </a:rPr>
              <a:t>and</a:t>
            </a:r>
            <a:r>
              <a:rPr lang="vi-VN" sz="2000">
                <a:latin typeface="Calibri"/>
                <a:ea typeface="Calibri"/>
                <a:cs typeface="Arial"/>
              </a:rPr>
              <a:t> 8MB </a:t>
            </a:r>
            <a:r>
              <a:rPr lang="vi-VN" sz="2000" err="1">
                <a:latin typeface="Calibri"/>
                <a:ea typeface="Calibri"/>
                <a:cs typeface="Arial"/>
              </a:rPr>
              <a:t>Flash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memory</a:t>
            </a:r>
            <a:endParaRPr lang="vi-VN">
              <a:latin typeface="Calibri"/>
              <a:ea typeface="Calibri"/>
              <a:cs typeface="Arial"/>
            </a:endParaRP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vi-VN" sz="2000">
                <a:latin typeface="Calibri"/>
                <a:ea typeface="Calibri"/>
                <a:cs typeface="Arial"/>
              </a:rPr>
              <a:t>4 </a:t>
            </a:r>
            <a:r>
              <a:rPr lang="vi-VN" sz="2000" err="1">
                <a:latin typeface="Calibri"/>
                <a:ea typeface="Calibri"/>
                <a:cs typeface="Arial"/>
              </a:rPr>
              <a:t>buttons</a:t>
            </a:r>
            <a:r>
              <a:rPr lang="vi-VN" sz="2000">
                <a:latin typeface="Calibri"/>
                <a:ea typeface="Calibri"/>
                <a:cs typeface="Arial"/>
              </a:rPr>
              <a:t>, 18 </a:t>
            </a:r>
            <a:r>
              <a:rPr lang="vi-VN" sz="2000" err="1">
                <a:latin typeface="Calibri"/>
                <a:ea typeface="Calibri"/>
                <a:cs typeface="Arial"/>
              </a:rPr>
              <a:t>switches</a:t>
            </a:r>
            <a:r>
              <a:rPr lang="vi-VN" sz="2000">
                <a:latin typeface="Calibri"/>
                <a:ea typeface="Calibri"/>
                <a:cs typeface="Arial"/>
              </a:rPr>
              <a:t>, 18 </a:t>
            </a:r>
            <a:r>
              <a:rPr lang="vi-VN" sz="2000" err="1">
                <a:latin typeface="Calibri"/>
                <a:ea typeface="Calibri"/>
                <a:cs typeface="Arial"/>
              </a:rPr>
              <a:t>red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LEDs</a:t>
            </a:r>
            <a:r>
              <a:rPr lang="vi-VN" sz="2000">
                <a:latin typeface="Calibri"/>
                <a:ea typeface="Calibri"/>
                <a:cs typeface="Arial"/>
              </a:rPr>
              <a:t>, 9 </a:t>
            </a:r>
            <a:r>
              <a:rPr lang="vi-VN" sz="2000" err="1">
                <a:latin typeface="Calibri"/>
                <a:ea typeface="Calibri"/>
                <a:cs typeface="Arial"/>
              </a:rPr>
              <a:t>green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LEDs</a:t>
            </a:r>
            <a:r>
              <a:rPr lang="vi-VN" sz="2000">
                <a:latin typeface="Calibri"/>
                <a:ea typeface="Calibri"/>
                <a:cs typeface="Arial"/>
              </a:rPr>
              <a:t>, 8 </a:t>
            </a:r>
            <a:r>
              <a:rPr lang="vi-VN" sz="2000" err="1">
                <a:latin typeface="Calibri"/>
                <a:ea typeface="Calibri"/>
                <a:cs typeface="Arial"/>
              </a:rPr>
              <a:t>seven-segment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displays</a:t>
            </a:r>
            <a:r>
              <a:rPr lang="vi-VN" sz="2000">
                <a:latin typeface="Calibri"/>
                <a:ea typeface="Calibri"/>
                <a:cs typeface="Arial"/>
              </a:rPr>
              <a:t>, </a:t>
            </a:r>
            <a:r>
              <a:rPr lang="vi-VN" sz="2000" err="1">
                <a:latin typeface="Calibri"/>
                <a:ea typeface="Calibri"/>
                <a:cs typeface="Arial"/>
              </a:rPr>
              <a:t>and</a:t>
            </a:r>
            <a:r>
              <a:rPr lang="vi-VN" sz="2000">
                <a:latin typeface="Calibri"/>
                <a:ea typeface="Calibri"/>
                <a:cs typeface="Arial"/>
              </a:rPr>
              <a:t> </a:t>
            </a:r>
            <a:r>
              <a:rPr lang="vi-VN" sz="2000" err="1">
                <a:latin typeface="Calibri"/>
                <a:ea typeface="Calibri"/>
                <a:cs typeface="Arial"/>
              </a:rPr>
              <a:t>one</a:t>
            </a:r>
            <a:r>
              <a:rPr lang="vi-VN" sz="2000">
                <a:latin typeface="Calibri"/>
                <a:ea typeface="Calibri"/>
                <a:cs typeface="Arial"/>
              </a:rPr>
              <a:t> 16x2 LCD </a:t>
            </a:r>
            <a:r>
              <a:rPr lang="vi-VN" sz="2000" err="1">
                <a:latin typeface="Calibri"/>
                <a:ea typeface="Calibri"/>
                <a:cs typeface="Arial"/>
              </a:rPr>
              <a:t>screen</a:t>
            </a:r>
            <a:endParaRPr lang="vi-VN">
              <a:latin typeface="Calibri"/>
              <a:ea typeface="Calibri"/>
              <a:cs typeface="Arial" charset="0"/>
            </a:endParaRPr>
          </a:p>
          <a:p>
            <a:pPr marL="457200" indent="-457200" algn="l">
              <a:lnSpc>
                <a:spcPct val="150000"/>
              </a:lnSpc>
              <a:buFont typeface="Arial"/>
              <a:buChar char="•"/>
            </a:pPr>
            <a:endParaRPr lang="vi-VN" sz="2000">
              <a:latin typeface="Calibri"/>
              <a:ea typeface="Calibri"/>
              <a:cs typeface="Arial"/>
            </a:endParaRPr>
          </a:p>
        </p:txBody>
      </p:sp>
      <p:pic>
        <p:nvPicPr>
          <p:cNvPr id="6" name="Hình ảnh 5" descr="Altera DE2-115 Development and Education Board">
            <a:extLst>
              <a:ext uri="{FF2B5EF4-FFF2-40B4-BE49-F238E27FC236}">
                <a16:creationId xmlns:a16="http://schemas.microsoft.com/office/drawing/2014/main" id="{BFF5CFD8-48E5-2BD9-F67B-7C387AA7A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04" y="2194452"/>
            <a:ext cx="3055262" cy="25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3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794A-181E-4EAF-41DF-BDA5F0CA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B372A8F-6772-F1AA-5100-599B61AE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SPECIFICATIONS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487FB8B-45AA-821D-4765-ED4AD68F9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13" y="709682"/>
            <a:ext cx="8229600" cy="5248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Calibri"/>
                <a:ea typeface="Verdana"/>
                <a:cs typeface="Times New Roman"/>
              </a:rPr>
              <a:t>Input:</a:t>
            </a:r>
            <a:r>
              <a:rPr lang="en-US">
                <a:latin typeface="Calibri"/>
                <a:ea typeface="Verdana"/>
                <a:cs typeface="Calibri"/>
              </a:rPr>
              <a:t> </a:t>
            </a:r>
            <a:endParaRPr lang="vi-VN">
              <a:latin typeface="Calibri"/>
              <a:ea typeface="Verdana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1B33E7"/>
              </a:buClr>
              <a:buChar char="Ø"/>
            </a:pPr>
            <a:r>
              <a:rPr lang="en-US" sz="2600">
                <a:latin typeface="Calibri"/>
                <a:ea typeface="Verdana"/>
                <a:cs typeface="Times New Roman"/>
              </a:rPr>
              <a:t>  </a:t>
            </a:r>
            <a:r>
              <a:rPr lang="en-US" sz="2600" err="1">
                <a:latin typeface="Calibri"/>
                <a:ea typeface="Verdana"/>
                <a:cs typeface="Times New Roman"/>
              </a:rPr>
              <a:t>clk</a:t>
            </a:r>
            <a:r>
              <a:rPr lang="en-US" sz="2600">
                <a:latin typeface="Calibri"/>
                <a:ea typeface="Verdana"/>
                <a:cs typeface="Times New Roman"/>
              </a:rPr>
              <a:t> : 50MHz</a:t>
            </a:r>
          </a:p>
          <a:p>
            <a:pPr lvl="1">
              <a:lnSpc>
                <a:spcPct val="150000"/>
              </a:lnSpc>
              <a:buClr>
                <a:srgbClr val="1B33E7"/>
              </a:buClr>
              <a:buChar char="Ø"/>
            </a:pPr>
            <a:r>
              <a:rPr lang="en-US" sz="2600">
                <a:latin typeface="Calibri"/>
                <a:ea typeface="Verdana"/>
                <a:cs typeface="Times New Roman"/>
              </a:rPr>
              <a:t> </a:t>
            </a:r>
            <a:r>
              <a:rPr lang="en-US" sz="2600" err="1">
                <a:latin typeface="Calibri"/>
                <a:ea typeface="Verdana"/>
                <a:cs typeface="Times New Roman"/>
              </a:rPr>
              <a:t>rst_n</a:t>
            </a:r>
            <a:r>
              <a:rPr lang="en-US" sz="2600">
                <a:latin typeface="Calibri"/>
                <a:ea typeface="Verdana"/>
                <a:cs typeface="Times New Roman"/>
              </a:rPr>
              <a:t>: SW[0]</a:t>
            </a:r>
          </a:p>
          <a:p>
            <a:pPr lvl="1">
              <a:lnSpc>
                <a:spcPct val="150000"/>
              </a:lnSpc>
              <a:buClr>
                <a:srgbClr val="1B33E7"/>
              </a:buClr>
              <a:buChar char="Ø"/>
            </a:pPr>
            <a:r>
              <a:rPr lang="en-US" sz="2600">
                <a:latin typeface="Calibri"/>
                <a:ea typeface="Verdana"/>
                <a:cs typeface="Times New Roman"/>
              </a:rPr>
              <a:t> </a:t>
            </a:r>
            <a:r>
              <a:rPr lang="en-US" sz="2600" err="1">
                <a:latin typeface="Calibri"/>
                <a:ea typeface="Verdana"/>
                <a:cs typeface="Times New Roman"/>
              </a:rPr>
              <a:t>a</a:t>
            </a:r>
            <a:r>
              <a:rPr lang="en-US" sz="2600" err="1">
                <a:ea typeface="+mj-lt"/>
                <a:cs typeface="+mj-lt"/>
              </a:rPr>
              <a:t>djust_target</a:t>
            </a:r>
            <a:r>
              <a:rPr lang="en-US" sz="2600">
                <a:ea typeface="+mj-lt"/>
                <a:cs typeface="+mj-lt"/>
              </a:rPr>
              <a:t>: SW[2:1]</a:t>
            </a:r>
          </a:p>
          <a:p>
            <a:pPr lvl="1">
              <a:lnSpc>
                <a:spcPct val="150000"/>
              </a:lnSpc>
              <a:buClr>
                <a:srgbClr val="1B33E7"/>
              </a:buClr>
              <a:buChar char="Ø"/>
            </a:pPr>
            <a:r>
              <a:rPr lang="en-US" sz="2600" err="1">
                <a:ea typeface="+mj-lt"/>
                <a:cs typeface="+mj-lt"/>
              </a:rPr>
              <a:t>adjust_en</a:t>
            </a:r>
            <a:r>
              <a:rPr lang="en-US" sz="2600">
                <a:ea typeface="+mj-lt"/>
                <a:cs typeface="+mj-lt"/>
              </a:rPr>
              <a:t>: SW[3]</a:t>
            </a:r>
          </a:p>
          <a:p>
            <a:pPr lvl="1">
              <a:lnSpc>
                <a:spcPct val="150000"/>
              </a:lnSpc>
              <a:buClr>
                <a:srgbClr val="1B33E7"/>
              </a:buClr>
              <a:buChar char="Ø"/>
            </a:pPr>
            <a:r>
              <a:rPr lang="en-US" sz="2600">
                <a:latin typeface="Arial"/>
                <a:ea typeface="Verdana"/>
                <a:cs typeface="Arial"/>
              </a:rPr>
              <a:t>mode: SW[4]</a:t>
            </a:r>
          </a:p>
          <a:p>
            <a:pPr lvl="1">
              <a:lnSpc>
                <a:spcPct val="150000"/>
              </a:lnSpc>
              <a:buClr>
                <a:srgbClr val="1B33E7"/>
              </a:buClr>
              <a:buChar char="Ø"/>
            </a:pPr>
            <a:r>
              <a:rPr lang="en-US" sz="2600">
                <a:latin typeface="Calibri"/>
                <a:ea typeface="Verdana"/>
                <a:cs typeface="Times New Roman"/>
              </a:rPr>
              <a:t> up/down : KEY0/KEY1</a:t>
            </a:r>
          </a:p>
          <a:p>
            <a:pPr>
              <a:lnSpc>
                <a:spcPct val="150000"/>
              </a:lnSpc>
              <a:buClr>
                <a:srgbClr val="99CCFF"/>
              </a:buClr>
            </a:pPr>
            <a:r>
              <a:rPr lang="en-US">
                <a:latin typeface="Calibri"/>
                <a:ea typeface="Verdana"/>
                <a:cs typeface="Times New Roman"/>
              </a:rPr>
              <a:t>Output</a:t>
            </a:r>
            <a:r>
              <a:rPr lang="en-US" sz="2200">
                <a:latin typeface="Calibri"/>
                <a:ea typeface="Verdana"/>
                <a:cs typeface="Times New Roman"/>
              </a:rPr>
              <a:t>:</a:t>
            </a:r>
            <a:r>
              <a:rPr lang="en-US" sz="2600">
                <a:latin typeface="Calibri"/>
                <a:ea typeface="Verdana"/>
                <a:cs typeface="Times New Roman"/>
              </a:rPr>
              <a:t> 8 seven-segment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7CCECCC-A4C4-7DEC-6962-90913837C9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4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4203A-5ED8-CD77-604E-192C160AE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E87656-63DF-5625-8B04-D5EE85EC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SPEC- OVERALL DESIGN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445917-9A08-64F1-4613-AE0B43E04E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6</a:t>
            </a:fld>
            <a:endParaRPr lang="en-US"/>
          </a:p>
        </p:txBody>
      </p:sp>
      <p:pic>
        <p:nvPicPr>
          <p:cNvPr id="9" name="Chỗ dành sẵn cho Nội dung 8" descr="Ảnh có chứa văn bản, ảnh chụp màn hình, biểu đồ, số&#10;&#10;Nội dung do AI tạo ra có thể không chính xác.">
            <a:extLst>
              <a:ext uri="{FF2B5EF4-FFF2-40B4-BE49-F238E27FC236}">
                <a16:creationId xmlns:a16="http://schemas.microsoft.com/office/drawing/2014/main" id="{F97ECC23-1703-FCB1-205A-F179FFC1C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2756" y="1712855"/>
            <a:ext cx="8978487" cy="376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8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7DF50-0F2B-218B-916B-20C4D6E30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3BC1F6-57DF-0B7D-2483-6DF4A895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SPEC- INPUT BLOCK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D323C3D-166B-70E3-0680-ED6B7E1E92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7</a:t>
            </a:fld>
            <a:endParaRPr lang="en-US"/>
          </a:p>
        </p:txBody>
      </p:sp>
      <p:pic>
        <p:nvPicPr>
          <p:cNvPr id="7" name="Chỗ dành sẵn cho Nội dung 6" descr="Ảnh có chứa văn bản, ảnh chụp màn hình, Phông chữ, thiết kế&#10;&#10;Nội dung do AI tạo ra có thể không chính xác.">
            <a:extLst>
              <a:ext uri="{FF2B5EF4-FFF2-40B4-BE49-F238E27FC236}">
                <a16:creationId xmlns:a16="http://schemas.microsoft.com/office/drawing/2014/main" id="{06797096-091A-F7CA-E776-D8DFCD710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896" y="1949162"/>
            <a:ext cx="9001125" cy="29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60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A3BFA-F4C8-500F-EE5A-7538EF9A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9A83CC-830A-C660-38F1-3CC081116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18" y="139240"/>
            <a:ext cx="7391400" cy="388923"/>
          </a:xfrm>
        </p:spPr>
        <p:txBody>
          <a:bodyPr/>
          <a:lstStyle/>
          <a:p>
            <a:r>
              <a:rPr lang="en-US">
                <a:cs typeface="Arial"/>
              </a:rPr>
              <a:t>SPEC- CLOCK BLOCK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6F87FD6-8718-2481-3D3C-7F69A3845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8</a:t>
            </a:fld>
            <a:endParaRPr lang="en-US"/>
          </a:p>
        </p:txBody>
      </p:sp>
      <p:pic>
        <p:nvPicPr>
          <p:cNvPr id="3" name="Hình ảnh 2" descr="Ảnh có chứa văn bản, biểu đồ, ảnh chụp màn hình, Kế hoạch&#10;&#10;Nội dung do AI tạo ra có thể không chính xác.">
            <a:extLst>
              <a:ext uri="{FF2B5EF4-FFF2-40B4-BE49-F238E27FC236}">
                <a16:creationId xmlns:a16="http://schemas.microsoft.com/office/drawing/2014/main" id="{7CB060C3-0FFA-C51D-2020-90C5562E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25" y="697326"/>
            <a:ext cx="88582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ED746-8E9C-5802-8EDF-9100F5A8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9660B5-1DE6-EAE8-336C-5A43A22D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SPEC- DISPLAY BLOCK</a:t>
            </a:r>
          </a:p>
        </p:txBody>
      </p:sp>
      <p:pic>
        <p:nvPicPr>
          <p:cNvPr id="5" name="Chỗ dành sẵn cho Nội dung 4" descr="Ảnh có chứa văn bản, biểu đồ, ảnh chụp màn hình, Kế hoạch&#10;&#10;Nội dung do AI tạo ra có thể không chính xác.">
            <a:extLst>
              <a:ext uri="{FF2B5EF4-FFF2-40B4-BE49-F238E27FC236}">
                <a16:creationId xmlns:a16="http://schemas.microsoft.com/office/drawing/2014/main" id="{6383C6E7-4919-021E-F7C6-19C7D7F18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3089" y="1715507"/>
            <a:ext cx="8900679" cy="389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C6E5436-1B7A-344D-5C10-A662FBFD1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845181-CF5C-4710-8252-BA94E6E0AA9A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8295"/>
      </p:ext>
    </p:extLst>
  </p:cSld>
  <p:clrMapOvr>
    <a:masterClrMapping/>
  </p:clrMapOvr>
</p:sld>
</file>

<file path=ppt/theme/theme1.xml><?xml version="1.0" encoding="utf-8"?>
<a:theme xmlns:a="http://schemas.openxmlformats.org/drawingml/2006/main" name="cdb2004117gl">
  <a:themeElements>
    <a:clrScheme name="sample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sampl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b7c1f3e-153a-4a43-9fdb-e734fb9bc5a7">
      <UserInfo>
        <DisplayName/>
        <AccountId xsi:nil="true"/>
        <AccountType/>
      </UserInfo>
    </SharedWithUsers>
    <_activity xmlns="072ad8b3-593c-4ea2-bcf6-99214d072d2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9FEA38DDB14B4BA01EC96D2F0CCF23" ma:contentTypeVersion="18" ma:contentTypeDescription="Create a new document." ma:contentTypeScope="" ma:versionID="542732074a653476c8f7bf24e671fc71">
  <xsd:schema xmlns:xsd="http://www.w3.org/2001/XMLSchema" xmlns:xs="http://www.w3.org/2001/XMLSchema" xmlns:p="http://schemas.microsoft.com/office/2006/metadata/properties" xmlns:ns3="072ad8b3-593c-4ea2-bcf6-99214d072d24" xmlns:ns4="0b7c1f3e-153a-4a43-9fdb-e734fb9bc5a7" targetNamespace="http://schemas.microsoft.com/office/2006/metadata/properties" ma:root="true" ma:fieldsID="e98bfac74d99a5eb092c340168a0b6d2" ns3:_="" ns4:_="">
    <xsd:import namespace="072ad8b3-593c-4ea2-bcf6-99214d072d24"/>
    <xsd:import namespace="0b7c1f3e-153a-4a43-9fdb-e734fb9bc5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2ad8b3-593c-4ea2-bcf6-99214d072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c1f3e-153a-4a43-9fdb-e734fb9bc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F348E5-021F-4C46-A7A6-AF7B0C5D6E52}">
  <ds:schemaRefs>
    <ds:schemaRef ds:uri="072ad8b3-593c-4ea2-bcf6-99214d072d24"/>
    <ds:schemaRef ds:uri="0b7c1f3e-153a-4a43-9fdb-e734fb9bc5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1001E43-A0E4-412E-B09D-A1B57DADCDC3}">
  <ds:schemaRefs>
    <ds:schemaRef ds:uri="072ad8b3-593c-4ea2-bcf6-99214d072d24"/>
    <ds:schemaRef ds:uri="0b7c1f3e-153a-4a43-9fdb-e734fb9bc5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39AD78-A1FD-4364-8979-C8C6D8645D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6f1b89f-07e8-464f-b408-ec1b45703f31}" enabled="0" method="" siteId="{06f1b89f-07e8-464f-b408-ec1b45703f3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6</TotalTime>
  <Words>271</Words>
  <Application>Microsoft Office PowerPoint</Application>
  <PresentationFormat>On-screen Show (4:3)</PresentationFormat>
  <Paragraphs>59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Verdana</vt:lpstr>
      <vt:lpstr>Wingdings</vt:lpstr>
      <vt:lpstr>cdb2004117gl</vt:lpstr>
      <vt:lpstr>Khóa Thiết kế số 8/2025</vt:lpstr>
      <vt:lpstr>Content</vt:lpstr>
      <vt:lpstr>INTRODUCE</vt:lpstr>
      <vt:lpstr>INTRODUCE</vt:lpstr>
      <vt:lpstr>SPECIFICATIONS</vt:lpstr>
      <vt:lpstr>SPEC- OVERALL DESIGN</vt:lpstr>
      <vt:lpstr>SPEC- INPUT BLOCK</vt:lpstr>
      <vt:lpstr>SPEC- CLOCK BLOCK</vt:lpstr>
      <vt:lpstr>SPEC- DISPLAY BLOCK</vt:lpstr>
      <vt:lpstr>RESULT </vt:lpstr>
      <vt:lpstr>Testing video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Admin</dc:creator>
  <dc:description>9Slide.vn</dc:description>
  <cp:lastModifiedBy>Nguyen Dinh Anh 20233252</cp:lastModifiedBy>
  <cp:revision>3</cp:revision>
  <dcterms:created xsi:type="dcterms:W3CDTF">2014-06-15T03:52:37Z</dcterms:created>
  <dcterms:modified xsi:type="dcterms:W3CDTF">2025-08-27T17:39:11Z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2812300</vt:r8>
  </property>
  <property fmtid="{D5CDD505-2E9C-101B-9397-08002B2CF9AE}" pid="3" name="ContentTypeId">
    <vt:lpwstr>0x010100849FEA38DDB14B4BA01EC96D2F0CCF23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